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21" autoAdjust="0"/>
    <p:restoredTop sz="90118" autoAdjust="0"/>
  </p:normalViewPr>
  <p:slideViewPr>
    <p:cSldViewPr snapToGrid="0">
      <p:cViewPr varScale="1">
        <p:scale>
          <a:sx n="56" d="100"/>
          <a:sy n="56" d="100"/>
        </p:scale>
        <p:origin x="47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Optimiz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Optimizing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2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9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1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CHECK constraint failed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3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Alice's balance: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CHECK constraint failed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5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Alice's balance: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CHECK constraint failed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9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1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3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5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5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9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1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3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5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Rollback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9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Rollback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1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Begin transaction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Alice's balance: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Commit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Lock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Locks</a:t>
            </a:r>
          </a:p>
        </p:txBody>
      </p:sp>
    </p:spTree>
  </p:cSld>
  <p:clrMapOvr>
    <a:masterClrMapping/>
  </p:clrMapOvr>
  <p:transition spd="med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UNLOCKED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UNLOCKED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SHARED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EXCLUSIVE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7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28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sp>
        <p:nvSpPr>
          <p:cNvPr id="1629" name="Notebook"/>
          <p:cNvSpPr/>
          <p:nvPr/>
        </p:nvSpPr>
        <p:spPr>
          <a:xfrm>
            <a:off x="16291441" y="1810447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30" name="Notebook"/>
          <p:cNvSpPr/>
          <p:nvPr/>
        </p:nvSpPr>
        <p:spPr>
          <a:xfrm>
            <a:off x="16291441" y="9274498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8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2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33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sp>
        <p:nvSpPr>
          <p:cNvPr id="1634" name="Notebook"/>
          <p:cNvSpPr/>
          <p:nvPr/>
        </p:nvSpPr>
        <p:spPr>
          <a:xfrm>
            <a:off x="16291441" y="1810447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35" name="Notebook"/>
          <p:cNvSpPr/>
          <p:nvPr/>
        </p:nvSpPr>
        <p:spPr>
          <a:xfrm>
            <a:off x="16291441" y="9274498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36" name="UNLOCKED"/>
          <p:cNvSpPr txBox="1"/>
          <p:nvPr/>
        </p:nvSpPr>
        <p:spPr>
          <a:xfrm>
            <a:off x="3836707" y="10514479"/>
            <a:ext cx="6888957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UNLOCKED</a:t>
            </a:r>
          </a:p>
        </p:txBody>
      </p:sp>
    </p:spTree>
  </p:cSld>
  <p:clrMapOvr>
    <a:masterClrMapping/>
  </p:clrMapOvr>
  <p:transition spd="med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39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sp>
        <p:nvSpPr>
          <p:cNvPr id="1640" name="Notebook"/>
          <p:cNvSpPr/>
          <p:nvPr/>
        </p:nvSpPr>
        <p:spPr>
          <a:xfrm>
            <a:off x="16291441" y="1810447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41" name="Notebook"/>
          <p:cNvSpPr/>
          <p:nvPr/>
        </p:nvSpPr>
        <p:spPr>
          <a:xfrm>
            <a:off x="16291441" y="9274498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45" name="Connection Line"/>
          <p:cNvSpPr/>
          <p:nvPr/>
        </p:nvSpPr>
        <p:spPr>
          <a:xfrm>
            <a:off x="10218457" y="3860877"/>
            <a:ext cx="6385941" cy="2305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643" name="SHARED"/>
          <p:cNvSpPr txBox="1"/>
          <p:nvPr/>
        </p:nvSpPr>
        <p:spPr>
          <a:xfrm>
            <a:off x="16753961" y="4715435"/>
            <a:ext cx="519529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SHARED</a:t>
            </a:r>
          </a:p>
        </p:txBody>
      </p:sp>
      <p:sp>
        <p:nvSpPr>
          <p:cNvPr id="1644" name="Open Book"/>
          <p:cNvSpPr/>
          <p:nvPr/>
        </p:nvSpPr>
        <p:spPr>
          <a:xfrm>
            <a:off x="12521275" y="2873442"/>
            <a:ext cx="1744461" cy="1615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7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48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sp>
        <p:nvSpPr>
          <p:cNvPr id="1649" name="Notebook"/>
          <p:cNvSpPr/>
          <p:nvPr/>
        </p:nvSpPr>
        <p:spPr>
          <a:xfrm>
            <a:off x="16291441" y="1810447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50" name="Notebook"/>
          <p:cNvSpPr/>
          <p:nvPr/>
        </p:nvSpPr>
        <p:spPr>
          <a:xfrm>
            <a:off x="16291441" y="9274498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57" name="Connection Line"/>
          <p:cNvSpPr/>
          <p:nvPr/>
        </p:nvSpPr>
        <p:spPr>
          <a:xfrm>
            <a:off x="10218457" y="3860877"/>
            <a:ext cx="6385941" cy="2305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652" name="SHARED"/>
          <p:cNvSpPr txBox="1"/>
          <p:nvPr/>
        </p:nvSpPr>
        <p:spPr>
          <a:xfrm>
            <a:off x="16753961" y="4715435"/>
            <a:ext cx="519529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SHARED</a:t>
            </a:r>
          </a:p>
        </p:txBody>
      </p:sp>
      <p:sp>
        <p:nvSpPr>
          <p:cNvPr id="1658" name="Connection Line"/>
          <p:cNvSpPr/>
          <p:nvPr/>
        </p:nvSpPr>
        <p:spPr>
          <a:xfrm>
            <a:off x="10218457" y="8523270"/>
            <a:ext cx="6385941" cy="1567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654" name="SHARED"/>
          <p:cNvSpPr txBox="1"/>
          <p:nvPr/>
        </p:nvSpPr>
        <p:spPr>
          <a:xfrm>
            <a:off x="16753961" y="12002993"/>
            <a:ext cx="519529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SHARED</a:t>
            </a:r>
          </a:p>
        </p:txBody>
      </p:sp>
      <p:sp>
        <p:nvSpPr>
          <p:cNvPr id="1655" name="Open Book"/>
          <p:cNvSpPr/>
          <p:nvPr/>
        </p:nvSpPr>
        <p:spPr>
          <a:xfrm>
            <a:off x="12521275" y="2873442"/>
            <a:ext cx="1744461" cy="1615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56" name="Open Book"/>
          <p:cNvSpPr/>
          <p:nvPr/>
        </p:nvSpPr>
        <p:spPr>
          <a:xfrm>
            <a:off x="12521275" y="7372612"/>
            <a:ext cx="1744461" cy="1615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0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61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sp>
        <p:nvSpPr>
          <p:cNvPr id="1662" name="Notebook"/>
          <p:cNvSpPr/>
          <p:nvPr/>
        </p:nvSpPr>
        <p:spPr>
          <a:xfrm>
            <a:off x="16291441" y="1810447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63" name="Notebook"/>
          <p:cNvSpPr/>
          <p:nvPr/>
        </p:nvSpPr>
        <p:spPr>
          <a:xfrm>
            <a:off x="16291441" y="9274498"/>
            <a:ext cx="4696942" cy="263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69" name="Connection Line"/>
          <p:cNvSpPr/>
          <p:nvPr/>
        </p:nvSpPr>
        <p:spPr>
          <a:xfrm>
            <a:off x="10218457" y="3860877"/>
            <a:ext cx="6385941" cy="2305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665" name="EXCLUSIVE"/>
          <p:cNvSpPr txBox="1"/>
          <p:nvPr/>
        </p:nvSpPr>
        <p:spPr>
          <a:xfrm>
            <a:off x="15839561" y="4740648"/>
            <a:ext cx="69580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EXCLUSIVE</a:t>
            </a:r>
          </a:p>
        </p:txBody>
      </p:sp>
      <p:sp>
        <p:nvSpPr>
          <p:cNvPr id="1670" name="Connection Line"/>
          <p:cNvSpPr/>
          <p:nvPr/>
        </p:nvSpPr>
        <p:spPr>
          <a:xfrm>
            <a:off x="10218457" y="8523270"/>
            <a:ext cx="6385941" cy="1567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ln w="127000">
            <a:solidFill>
              <a:schemeClr val="accent5"/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667" name="Pencil"/>
          <p:cNvSpPr/>
          <p:nvPr/>
        </p:nvSpPr>
        <p:spPr>
          <a:xfrm rot="1189347">
            <a:off x="13173453" y="2546133"/>
            <a:ext cx="205193" cy="214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6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6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668" name="Open Book"/>
          <p:cNvSpPr/>
          <p:nvPr/>
        </p:nvSpPr>
        <p:spPr>
          <a:xfrm>
            <a:off x="12521275" y="7372612"/>
            <a:ext cx="1744461" cy="1615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673" name="Optimiz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Optimizing</a:t>
            </a:r>
          </a:p>
        </p:txBody>
      </p:sp>
      <p:sp>
        <p:nvSpPr>
          <p:cNvPr id="1674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1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Index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Index</a:t>
            </a:r>
          </a:p>
        </p:txBody>
      </p:sp>
      <p:sp>
        <p:nvSpPr>
          <p:cNvPr id="204" name="A structure used to speed up the retrieval of rows from a table"/>
          <p:cNvSpPr txBox="1"/>
          <p:nvPr/>
        </p:nvSpPr>
        <p:spPr>
          <a:xfrm>
            <a:off x="1270000" y="6934266"/>
            <a:ext cx="16297372" cy="3262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structure used to speed up the retrieval of rows from a table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REATE INDEX name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 INDEX name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REATE INDEX nam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INDEX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ON table (column0, …);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EXPLAIN QUERY PLAN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EXPLAIN QUERY PLAN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…;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overing Index"/>
          <p:cNvSpPr txBox="1"/>
          <p:nvPr/>
        </p:nvSpPr>
        <p:spPr>
          <a:xfrm>
            <a:off x="1270000" y="4611451"/>
            <a:ext cx="10429358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Covering Index</a:t>
            </a:r>
          </a:p>
        </p:txBody>
      </p:sp>
      <p:sp>
        <p:nvSpPr>
          <p:cNvPr id="213" name="An index in which queried data can be retrieved from the index itself"/>
          <p:cNvSpPr txBox="1"/>
          <p:nvPr/>
        </p:nvSpPr>
        <p:spPr>
          <a:xfrm>
            <a:off x="1270000" y="6934266"/>
            <a:ext cx="16297372" cy="3262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An index in which queried data can be retrieved from the index itself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B-Tree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B-Tree</a:t>
            </a:r>
          </a:p>
        </p:txBody>
      </p:sp>
      <p:sp>
        <p:nvSpPr>
          <p:cNvPr id="216" name="A balanced tree structure commonly used to create an index"/>
          <p:cNvSpPr txBox="1"/>
          <p:nvPr/>
        </p:nvSpPr>
        <p:spPr>
          <a:xfrm>
            <a:off x="1270000" y="6934266"/>
            <a:ext cx="16297372" cy="3427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balanced tree structure commonly used to create an index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IMDb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IMDb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9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0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1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2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3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4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5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6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7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8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9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0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231" name="Connection Line"/>
          <p:cNvCxnSpPr>
            <a:stCxn id="228" idx="0"/>
            <a:endCxn id="230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2" name="Connection Line"/>
          <p:cNvCxnSpPr>
            <a:stCxn id="229" idx="0"/>
            <a:endCxn id="230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3" name="Connection Line"/>
          <p:cNvCxnSpPr>
            <a:stCxn id="227" idx="0"/>
            <a:endCxn id="230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4" name="Connection Line"/>
          <p:cNvCxnSpPr>
            <a:stCxn id="221" idx="0"/>
            <a:endCxn id="228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5" name="Connection Line"/>
          <p:cNvCxnSpPr>
            <a:stCxn id="220" idx="0"/>
            <a:endCxn id="228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6" name="Connection Line"/>
          <p:cNvCxnSpPr>
            <a:stCxn id="218" idx="0"/>
            <a:endCxn id="228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7" name="Connection Line"/>
          <p:cNvCxnSpPr>
            <a:stCxn id="223" idx="0"/>
            <a:endCxn id="229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8" name="Connection Line"/>
          <p:cNvCxnSpPr>
            <a:stCxn id="222" idx="0"/>
            <a:endCxn id="229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39" name="Connection Line"/>
          <p:cNvCxnSpPr>
            <a:stCxn id="224" idx="0"/>
            <a:endCxn id="229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40" name="Connection Line"/>
          <p:cNvCxnSpPr>
            <a:stCxn id="225" idx="0"/>
            <a:endCxn id="227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41" name="Connection Line"/>
          <p:cNvCxnSpPr>
            <a:stCxn id="226" idx="0"/>
            <a:endCxn id="227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42" name="Connection Line"/>
          <p:cNvCxnSpPr>
            <a:stCxn id="219" idx="0"/>
            <a:endCxn id="227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ircle"/>
          <p:cNvSpPr/>
          <p:nvPr/>
        </p:nvSpPr>
        <p:spPr>
          <a:xfrm rot="10800000">
            <a:off x="15857394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5" name="Circle"/>
          <p:cNvSpPr/>
          <p:nvPr/>
        </p:nvSpPr>
        <p:spPr>
          <a:xfrm rot="10800000">
            <a:off x="2003710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6" name="Circle"/>
          <p:cNvSpPr/>
          <p:nvPr/>
        </p:nvSpPr>
        <p:spPr>
          <a:xfrm rot="10800000">
            <a:off x="18166342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7" name="Circle"/>
          <p:cNvSpPr/>
          <p:nvPr/>
        </p:nvSpPr>
        <p:spPr>
          <a:xfrm rot="10800000">
            <a:off x="20475289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8" name="Circle"/>
          <p:cNvSpPr/>
          <p:nvPr/>
        </p:nvSpPr>
        <p:spPr>
          <a:xfrm rot="10800000"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9" name="Circle"/>
          <p:cNvSpPr/>
          <p:nvPr/>
        </p:nvSpPr>
        <p:spPr>
          <a:xfrm rot="10800000">
            <a:off x="13548447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0" name="Circle"/>
          <p:cNvSpPr/>
          <p:nvPr/>
        </p:nvSpPr>
        <p:spPr>
          <a:xfrm rot="10800000">
            <a:off x="8930552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1" name="Circle"/>
          <p:cNvSpPr/>
          <p:nvPr/>
        </p:nvSpPr>
        <p:spPr>
          <a:xfrm rot="10800000">
            <a:off x="6621605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2" name="Circle"/>
          <p:cNvSpPr/>
          <p:nvPr/>
        </p:nvSpPr>
        <p:spPr>
          <a:xfrm rot="10800000">
            <a:off x="4312657" y="174640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3" name="Circle"/>
          <p:cNvSpPr/>
          <p:nvPr/>
        </p:nvSpPr>
        <p:spPr>
          <a:xfrm rot="10800000">
            <a:off x="4312657" y="589586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4" name="Circle"/>
          <p:cNvSpPr/>
          <p:nvPr/>
        </p:nvSpPr>
        <p:spPr>
          <a:xfrm rot="10800000">
            <a:off x="18166342" y="589586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5" name="Circle"/>
          <p:cNvSpPr/>
          <p:nvPr/>
        </p:nvSpPr>
        <p:spPr>
          <a:xfrm rot="10800000">
            <a:off x="11239500" y="589586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6" name="Circle"/>
          <p:cNvSpPr/>
          <p:nvPr/>
        </p:nvSpPr>
        <p:spPr>
          <a:xfrm rot="10800000"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257" name="Connection Line"/>
          <p:cNvCxnSpPr>
            <a:stCxn id="254" idx="0"/>
            <a:endCxn id="256" idx="0"/>
          </p:cNvCxnSpPr>
          <p:nvPr/>
        </p:nvCxnSpPr>
        <p:spPr>
          <a:xfrm flipH="1">
            <a:off x="12192000" y="6848369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58" name="Connection Line"/>
          <p:cNvCxnSpPr>
            <a:stCxn id="255" idx="0"/>
            <a:endCxn id="256" idx="0"/>
          </p:cNvCxnSpPr>
          <p:nvPr/>
        </p:nvCxnSpPr>
        <p:spPr>
          <a:xfrm>
            <a:off x="12192000" y="6848369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59" name="Connection Line"/>
          <p:cNvCxnSpPr>
            <a:stCxn id="253" idx="0"/>
            <a:endCxn id="256" idx="0"/>
          </p:cNvCxnSpPr>
          <p:nvPr/>
        </p:nvCxnSpPr>
        <p:spPr>
          <a:xfrm>
            <a:off x="5265157" y="6848369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0" name="Connection Line"/>
          <p:cNvCxnSpPr>
            <a:stCxn id="247" idx="0"/>
            <a:endCxn id="254" idx="0"/>
          </p:cNvCxnSpPr>
          <p:nvPr/>
        </p:nvCxnSpPr>
        <p:spPr>
          <a:xfrm flipH="1">
            <a:off x="19118842" y="269890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1" name="Connection Line"/>
          <p:cNvCxnSpPr>
            <a:stCxn id="246" idx="0"/>
            <a:endCxn id="254" idx="0"/>
          </p:cNvCxnSpPr>
          <p:nvPr/>
        </p:nvCxnSpPr>
        <p:spPr>
          <a:xfrm>
            <a:off x="19118842" y="269890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2" name="Connection Line"/>
          <p:cNvCxnSpPr>
            <a:stCxn id="244" idx="0"/>
            <a:endCxn id="254" idx="0"/>
          </p:cNvCxnSpPr>
          <p:nvPr/>
        </p:nvCxnSpPr>
        <p:spPr>
          <a:xfrm>
            <a:off x="16809894" y="269890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3" name="Connection Line"/>
          <p:cNvCxnSpPr>
            <a:stCxn id="249" idx="0"/>
            <a:endCxn id="255" idx="0"/>
          </p:cNvCxnSpPr>
          <p:nvPr/>
        </p:nvCxnSpPr>
        <p:spPr>
          <a:xfrm flipH="1">
            <a:off x="12192000" y="269890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4" name="Connection Line"/>
          <p:cNvCxnSpPr>
            <a:stCxn id="248" idx="0"/>
            <a:endCxn id="255" idx="0"/>
          </p:cNvCxnSpPr>
          <p:nvPr/>
        </p:nvCxnSpPr>
        <p:spPr>
          <a:xfrm>
            <a:off x="12192000" y="269890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5" name="Connection Line"/>
          <p:cNvCxnSpPr>
            <a:stCxn id="250" idx="0"/>
            <a:endCxn id="255" idx="0"/>
          </p:cNvCxnSpPr>
          <p:nvPr/>
        </p:nvCxnSpPr>
        <p:spPr>
          <a:xfrm>
            <a:off x="9883052" y="269890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6" name="Connection Line"/>
          <p:cNvCxnSpPr>
            <a:stCxn id="251" idx="0"/>
            <a:endCxn id="253" idx="0"/>
          </p:cNvCxnSpPr>
          <p:nvPr/>
        </p:nvCxnSpPr>
        <p:spPr>
          <a:xfrm flipH="1">
            <a:off x="5265157" y="269890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7" name="Connection Line"/>
          <p:cNvCxnSpPr>
            <a:stCxn id="252" idx="0"/>
            <a:endCxn id="253" idx="0"/>
          </p:cNvCxnSpPr>
          <p:nvPr/>
        </p:nvCxnSpPr>
        <p:spPr>
          <a:xfrm>
            <a:off x="5265157" y="269890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68" name="Connection Line"/>
          <p:cNvCxnSpPr>
            <a:stCxn id="245" idx="0"/>
            <a:endCxn id="253" idx="0"/>
          </p:cNvCxnSpPr>
          <p:nvPr/>
        </p:nvCxnSpPr>
        <p:spPr>
          <a:xfrm>
            <a:off x="2956210" y="269890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1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2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3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4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5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6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7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8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9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0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1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2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283" name="Connection Line"/>
          <p:cNvCxnSpPr>
            <a:stCxn id="280" idx="0"/>
            <a:endCxn id="282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4" name="Connection Line"/>
          <p:cNvCxnSpPr>
            <a:stCxn id="281" idx="0"/>
            <a:endCxn id="282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5" name="Connection Line"/>
          <p:cNvCxnSpPr>
            <a:stCxn id="279" idx="0"/>
            <a:endCxn id="282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6" name="Connection Line"/>
          <p:cNvCxnSpPr>
            <a:stCxn id="273" idx="0"/>
            <a:endCxn id="280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7" name="Connection Line"/>
          <p:cNvCxnSpPr>
            <a:stCxn id="272" idx="0"/>
            <a:endCxn id="280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8" name="Connection Line"/>
          <p:cNvCxnSpPr>
            <a:stCxn id="270" idx="0"/>
            <a:endCxn id="280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89" name="Connection Line"/>
          <p:cNvCxnSpPr>
            <a:stCxn id="275" idx="0"/>
            <a:endCxn id="281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90" name="Connection Line"/>
          <p:cNvCxnSpPr>
            <a:stCxn id="274" idx="0"/>
            <a:endCxn id="281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91" name="Connection Line"/>
          <p:cNvCxnSpPr>
            <a:stCxn id="276" idx="0"/>
            <a:endCxn id="281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92" name="Connection Line"/>
          <p:cNvCxnSpPr>
            <a:stCxn id="277" idx="0"/>
            <a:endCxn id="279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93" name="Connection Line"/>
          <p:cNvCxnSpPr>
            <a:stCxn id="278" idx="0"/>
            <a:endCxn id="279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294" name="Connection Line"/>
          <p:cNvCxnSpPr>
            <a:stCxn id="271" idx="0"/>
            <a:endCxn id="279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7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8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9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0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1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2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3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4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5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6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7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8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309" name="Connection Line"/>
          <p:cNvCxnSpPr>
            <a:stCxn id="306" idx="0"/>
            <a:endCxn id="308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0" name="Connection Line"/>
          <p:cNvCxnSpPr>
            <a:stCxn id="307" idx="0"/>
            <a:endCxn id="308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1" name="Connection Line"/>
          <p:cNvCxnSpPr>
            <a:stCxn id="305" idx="0"/>
            <a:endCxn id="308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2" name="Connection Line"/>
          <p:cNvCxnSpPr>
            <a:stCxn id="299" idx="0"/>
            <a:endCxn id="306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3" name="Connection Line"/>
          <p:cNvCxnSpPr>
            <a:stCxn id="298" idx="0"/>
            <a:endCxn id="306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4" name="Connection Line"/>
          <p:cNvCxnSpPr>
            <a:stCxn id="296" idx="0"/>
            <a:endCxn id="306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5" name="Connection Line"/>
          <p:cNvCxnSpPr>
            <a:stCxn id="301" idx="0"/>
            <a:endCxn id="307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6" name="Connection Line"/>
          <p:cNvCxnSpPr>
            <a:stCxn id="300" idx="0"/>
            <a:endCxn id="307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7" name="Connection Line"/>
          <p:cNvCxnSpPr>
            <a:stCxn id="302" idx="0"/>
            <a:endCxn id="307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8" name="Connection Line"/>
          <p:cNvCxnSpPr>
            <a:stCxn id="303" idx="0"/>
            <a:endCxn id="305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19" name="Connection Line"/>
          <p:cNvCxnSpPr>
            <a:stCxn id="304" idx="0"/>
            <a:endCxn id="305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20" name="Connection Line"/>
          <p:cNvCxnSpPr>
            <a:stCxn id="297" idx="0"/>
            <a:endCxn id="305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3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4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5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6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7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8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29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0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1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2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3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4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335" name="Connection Line"/>
          <p:cNvCxnSpPr>
            <a:stCxn id="332" idx="0"/>
            <a:endCxn id="334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36" name="Connection Line"/>
          <p:cNvCxnSpPr>
            <a:stCxn id="333" idx="0"/>
            <a:endCxn id="334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37" name="Connection Line"/>
          <p:cNvCxnSpPr>
            <a:stCxn id="331" idx="0"/>
            <a:endCxn id="334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38" name="Connection Line"/>
          <p:cNvCxnSpPr>
            <a:stCxn id="325" idx="0"/>
            <a:endCxn id="332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39" name="Connection Line"/>
          <p:cNvCxnSpPr>
            <a:stCxn id="324" idx="0"/>
            <a:endCxn id="332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0" name="Connection Line"/>
          <p:cNvCxnSpPr>
            <a:stCxn id="322" idx="0"/>
            <a:endCxn id="332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1" name="Connection Line"/>
          <p:cNvCxnSpPr>
            <a:stCxn id="327" idx="0"/>
            <a:endCxn id="333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2" name="Connection Line"/>
          <p:cNvCxnSpPr>
            <a:stCxn id="326" idx="0"/>
            <a:endCxn id="333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3" name="Connection Line"/>
          <p:cNvCxnSpPr>
            <a:stCxn id="328" idx="0"/>
            <a:endCxn id="333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4" name="Connection Line"/>
          <p:cNvCxnSpPr>
            <a:stCxn id="329" idx="0"/>
            <a:endCxn id="331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5" name="Connection Line"/>
          <p:cNvCxnSpPr>
            <a:stCxn id="330" idx="0"/>
            <a:endCxn id="331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46" name="Connection Line"/>
          <p:cNvCxnSpPr>
            <a:stCxn id="323" idx="0"/>
            <a:endCxn id="331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9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0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1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2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3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4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5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6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solidFill>
            <a:schemeClr val="accent1">
              <a:hueOff val="117695"/>
              <a:lumOff val="-11358"/>
            </a:schemeClr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7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8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9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0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361" name="Connection Line"/>
          <p:cNvCxnSpPr>
            <a:stCxn id="358" idx="0"/>
            <a:endCxn id="360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2" name="Connection Line"/>
          <p:cNvCxnSpPr>
            <a:stCxn id="359" idx="0"/>
            <a:endCxn id="360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3" name="Connection Line"/>
          <p:cNvCxnSpPr>
            <a:stCxn id="357" idx="0"/>
            <a:endCxn id="360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4" name="Connection Line"/>
          <p:cNvCxnSpPr>
            <a:stCxn id="351" idx="0"/>
            <a:endCxn id="358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5" name="Connection Line"/>
          <p:cNvCxnSpPr>
            <a:stCxn id="350" idx="0"/>
            <a:endCxn id="358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6" name="Connection Line"/>
          <p:cNvCxnSpPr>
            <a:stCxn id="348" idx="0"/>
            <a:endCxn id="358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7" name="Connection Line"/>
          <p:cNvCxnSpPr>
            <a:stCxn id="353" idx="0"/>
            <a:endCxn id="359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8" name="Connection Line"/>
          <p:cNvCxnSpPr>
            <a:stCxn id="352" idx="0"/>
            <a:endCxn id="359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69" name="Connection Line"/>
          <p:cNvCxnSpPr>
            <a:stCxn id="354" idx="0"/>
            <a:endCxn id="359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70" name="Connection Line"/>
          <p:cNvCxnSpPr>
            <a:stCxn id="355" idx="0"/>
            <a:endCxn id="357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71" name="Connection Line"/>
          <p:cNvCxnSpPr>
            <a:stCxn id="356" idx="0"/>
            <a:endCxn id="357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372" name="Connection Line"/>
          <p:cNvCxnSpPr>
            <a:stCxn id="349" idx="0"/>
            <a:endCxn id="357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Rectangle"/>
          <p:cNvSpPr/>
          <p:nvPr/>
        </p:nvSpPr>
        <p:spPr>
          <a:xfrm>
            <a:off x="13335000" y="508000"/>
            <a:ext cx="981710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5" name="3606752"/>
          <p:cNvSpPr/>
          <p:nvPr/>
        </p:nvSpPr>
        <p:spPr>
          <a:xfrm>
            <a:off x="13461029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3606752</a:t>
            </a:r>
          </a:p>
        </p:txBody>
      </p:sp>
      <p:sp>
        <p:nvSpPr>
          <p:cNvPr id="376" name="id"/>
          <p:cNvSpPr/>
          <p:nvPr/>
        </p:nvSpPr>
        <p:spPr>
          <a:xfrm>
            <a:off x="13461029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</a:t>
            </a:r>
          </a:p>
        </p:txBody>
      </p:sp>
      <p:sp>
        <p:nvSpPr>
          <p:cNvPr id="377" name="114709"/>
          <p:cNvSpPr/>
          <p:nvPr/>
        </p:nvSpPr>
        <p:spPr>
          <a:xfrm>
            <a:off x="13461029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114709</a:t>
            </a:r>
          </a:p>
        </p:txBody>
      </p:sp>
      <p:sp>
        <p:nvSpPr>
          <p:cNvPr id="378" name="910970"/>
          <p:cNvSpPr/>
          <p:nvPr/>
        </p:nvSpPr>
        <p:spPr>
          <a:xfrm>
            <a:off x="13461029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910970</a:t>
            </a:r>
          </a:p>
        </p:txBody>
      </p:sp>
      <p:sp>
        <p:nvSpPr>
          <p:cNvPr id="379" name="2294629"/>
          <p:cNvSpPr/>
          <p:nvPr/>
        </p:nvSpPr>
        <p:spPr>
          <a:xfrm>
            <a:off x="13461029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2294629</a:t>
            </a:r>
          </a:p>
        </p:txBody>
      </p:sp>
      <p:sp>
        <p:nvSpPr>
          <p:cNvPr id="380" name="317219"/>
          <p:cNvSpPr/>
          <p:nvPr/>
        </p:nvSpPr>
        <p:spPr>
          <a:xfrm>
            <a:off x="13461029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317219</a:t>
            </a:r>
          </a:p>
        </p:txBody>
      </p:sp>
      <p:sp>
        <p:nvSpPr>
          <p:cNvPr id="381" name="8097030"/>
          <p:cNvSpPr/>
          <p:nvPr/>
        </p:nvSpPr>
        <p:spPr>
          <a:xfrm>
            <a:off x="13461029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8097030</a:t>
            </a:r>
          </a:p>
        </p:txBody>
      </p:sp>
      <p:sp>
        <p:nvSpPr>
          <p:cNvPr id="382" name="2948372"/>
          <p:cNvSpPr/>
          <p:nvPr/>
        </p:nvSpPr>
        <p:spPr>
          <a:xfrm>
            <a:off x="13461029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2948372</a:t>
            </a:r>
          </a:p>
        </p:txBody>
      </p:sp>
      <p:sp>
        <p:nvSpPr>
          <p:cNvPr id="383" name="382932"/>
          <p:cNvSpPr/>
          <p:nvPr/>
        </p:nvSpPr>
        <p:spPr>
          <a:xfrm>
            <a:off x="13461029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382932</a:t>
            </a:r>
          </a:p>
        </p:txBody>
      </p:sp>
      <p:sp>
        <p:nvSpPr>
          <p:cNvPr id="384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385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386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387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388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389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390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391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392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393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394" name="12801262"/>
          <p:cNvSpPr/>
          <p:nvPr/>
        </p:nvSpPr>
        <p:spPr>
          <a:xfrm>
            <a:off x="13461029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12801262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Rectangle"/>
          <p:cNvSpPr/>
          <p:nvPr/>
        </p:nvSpPr>
        <p:spPr>
          <a:xfrm>
            <a:off x="13335000" y="508000"/>
            <a:ext cx="981710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7" name="3606752"/>
          <p:cNvSpPr/>
          <p:nvPr/>
        </p:nvSpPr>
        <p:spPr>
          <a:xfrm>
            <a:off x="13461029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3606752</a:t>
            </a:r>
          </a:p>
        </p:txBody>
      </p:sp>
      <p:sp>
        <p:nvSpPr>
          <p:cNvPr id="398" name="id"/>
          <p:cNvSpPr/>
          <p:nvPr/>
        </p:nvSpPr>
        <p:spPr>
          <a:xfrm>
            <a:off x="13461029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</a:t>
            </a:r>
          </a:p>
        </p:txBody>
      </p:sp>
      <p:sp>
        <p:nvSpPr>
          <p:cNvPr id="399" name="114709"/>
          <p:cNvSpPr/>
          <p:nvPr/>
        </p:nvSpPr>
        <p:spPr>
          <a:xfrm>
            <a:off x="13461029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114709</a:t>
            </a:r>
          </a:p>
        </p:txBody>
      </p:sp>
      <p:sp>
        <p:nvSpPr>
          <p:cNvPr id="400" name="910970"/>
          <p:cNvSpPr/>
          <p:nvPr/>
        </p:nvSpPr>
        <p:spPr>
          <a:xfrm>
            <a:off x="13461029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910970</a:t>
            </a:r>
          </a:p>
        </p:txBody>
      </p:sp>
      <p:sp>
        <p:nvSpPr>
          <p:cNvPr id="401" name="2294629"/>
          <p:cNvSpPr/>
          <p:nvPr/>
        </p:nvSpPr>
        <p:spPr>
          <a:xfrm>
            <a:off x="13461029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2294629</a:t>
            </a:r>
          </a:p>
        </p:txBody>
      </p:sp>
      <p:sp>
        <p:nvSpPr>
          <p:cNvPr id="402" name="317219"/>
          <p:cNvSpPr/>
          <p:nvPr/>
        </p:nvSpPr>
        <p:spPr>
          <a:xfrm>
            <a:off x="13461029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317219</a:t>
            </a:r>
          </a:p>
        </p:txBody>
      </p:sp>
      <p:sp>
        <p:nvSpPr>
          <p:cNvPr id="403" name="8097030"/>
          <p:cNvSpPr/>
          <p:nvPr/>
        </p:nvSpPr>
        <p:spPr>
          <a:xfrm>
            <a:off x="13461029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8097030</a:t>
            </a:r>
          </a:p>
        </p:txBody>
      </p:sp>
      <p:sp>
        <p:nvSpPr>
          <p:cNvPr id="404" name="2948372"/>
          <p:cNvSpPr/>
          <p:nvPr/>
        </p:nvSpPr>
        <p:spPr>
          <a:xfrm>
            <a:off x="13461029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2948372</a:t>
            </a:r>
          </a:p>
        </p:txBody>
      </p:sp>
      <p:sp>
        <p:nvSpPr>
          <p:cNvPr id="405" name="382932"/>
          <p:cNvSpPr/>
          <p:nvPr/>
        </p:nvSpPr>
        <p:spPr>
          <a:xfrm>
            <a:off x="13461029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382932</a:t>
            </a:r>
          </a:p>
        </p:txBody>
      </p:sp>
      <p:sp>
        <p:nvSpPr>
          <p:cNvPr id="406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407" name="12801262"/>
          <p:cNvSpPr/>
          <p:nvPr/>
        </p:nvSpPr>
        <p:spPr>
          <a:xfrm>
            <a:off x="13461029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12801262</a:t>
            </a:r>
          </a:p>
        </p:txBody>
      </p:sp>
      <p:sp>
        <p:nvSpPr>
          <p:cNvPr id="408" name="Cars 3"/>
          <p:cNvSpPr/>
          <p:nvPr/>
        </p:nvSpPr>
        <p:spPr>
          <a:xfrm>
            <a:off x="18263572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409" name="Toy Story"/>
          <p:cNvSpPr/>
          <p:nvPr/>
        </p:nvSpPr>
        <p:spPr>
          <a:xfrm>
            <a:off x="18263572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410" name="WALL·E"/>
          <p:cNvSpPr/>
          <p:nvPr/>
        </p:nvSpPr>
        <p:spPr>
          <a:xfrm>
            <a:off x="18263572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411" name="Frozen"/>
          <p:cNvSpPr/>
          <p:nvPr/>
        </p:nvSpPr>
        <p:spPr>
          <a:xfrm>
            <a:off x="18263572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412" name="Cars"/>
          <p:cNvSpPr/>
          <p:nvPr/>
        </p:nvSpPr>
        <p:spPr>
          <a:xfrm>
            <a:off x="18263572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413" name="Turning Red"/>
          <p:cNvSpPr/>
          <p:nvPr/>
        </p:nvSpPr>
        <p:spPr>
          <a:xfrm>
            <a:off x="18263572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414" name="Soul"/>
          <p:cNvSpPr/>
          <p:nvPr/>
        </p:nvSpPr>
        <p:spPr>
          <a:xfrm>
            <a:off x="18263572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415" name="Ratatouille"/>
          <p:cNvSpPr/>
          <p:nvPr/>
        </p:nvSpPr>
        <p:spPr>
          <a:xfrm>
            <a:off x="18263572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416" name="Luca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Rectangle"/>
          <p:cNvSpPr/>
          <p:nvPr/>
        </p:nvSpPr>
        <p:spPr>
          <a:xfrm>
            <a:off x="13335000" y="508000"/>
            <a:ext cx="9817100" cy="12700000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19" name="3606752"/>
          <p:cNvSpPr/>
          <p:nvPr/>
        </p:nvSpPr>
        <p:spPr>
          <a:xfrm>
            <a:off x="13461029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3606752</a:t>
            </a:r>
          </a:p>
        </p:txBody>
      </p:sp>
      <p:sp>
        <p:nvSpPr>
          <p:cNvPr id="420" name="id"/>
          <p:cNvSpPr/>
          <p:nvPr/>
        </p:nvSpPr>
        <p:spPr>
          <a:xfrm>
            <a:off x="13461029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</a:t>
            </a:r>
          </a:p>
        </p:txBody>
      </p:sp>
      <p:sp>
        <p:nvSpPr>
          <p:cNvPr id="421" name="114709"/>
          <p:cNvSpPr/>
          <p:nvPr/>
        </p:nvSpPr>
        <p:spPr>
          <a:xfrm>
            <a:off x="13461029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114709</a:t>
            </a:r>
          </a:p>
        </p:txBody>
      </p:sp>
      <p:sp>
        <p:nvSpPr>
          <p:cNvPr id="422" name="910970"/>
          <p:cNvSpPr/>
          <p:nvPr/>
        </p:nvSpPr>
        <p:spPr>
          <a:xfrm>
            <a:off x="13461029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910970</a:t>
            </a:r>
          </a:p>
        </p:txBody>
      </p:sp>
      <p:sp>
        <p:nvSpPr>
          <p:cNvPr id="423" name="2294629"/>
          <p:cNvSpPr/>
          <p:nvPr/>
        </p:nvSpPr>
        <p:spPr>
          <a:xfrm>
            <a:off x="13461029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2294629</a:t>
            </a:r>
          </a:p>
        </p:txBody>
      </p:sp>
      <p:sp>
        <p:nvSpPr>
          <p:cNvPr id="424" name="317219"/>
          <p:cNvSpPr/>
          <p:nvPr/>
        </p:nvSpPr>
        <p:spPr>
          <a:xfrm>
            <a:off x="13461029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317219</a:t>
            </a:r>
          </a:p>
        </p:txBody>
      </p:sp>
      <p:sp>
        <p:nvSpPr>
          <p:cNvPr id="425" name="8097030"/>
          <p:cNvSpPr/>
          <p:nvPr/>
        </p:nvSpPr>
        <p:spPr>
          <a:xfrm>
            <a:off x="13461029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8097030</a:t>
            </a:r>
          </a:p>
        </p:txBody>
      </p:sp>
      <p:sp>
        <p:nvSpPr>
          <p:cNvPr id="426" name="2948372"/>
          <p:cNvSpPr/>
          <p:nvPr/>
        </p:nvSpPr>
        <p:spPr>
          <a:xfrm>
            <a:off x="13461029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2948372</a:t>
            </a:r>
          </a:p>
        </p:txBody>
      </p:sp>
      <p:sp>
        <p:nvSpPr>
          <p:cNvPr id="427" name="382932"/>
          <p:cNvSpPr/>
          <p:nvPr/>
        </p:nvSpPr>
        <p:spPr>
          <a:xfrm>
            <a:off x="13461029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382932</a:t>
            </a:r>
          </a:p>
        </p:txBody>
      </p:sp>
      <p:sp>
        <p:nvSpPr>
          <p:cNvPr id="428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429" name="12801262"/>
          <p:cNvSpPr/>
          <p:nvPr/>
        </p:nvSpPr>
        <p:spPr>
          <a:xfrm>
            <a:off x="13461029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12801262</a:t>
            </a:r>
          </a:p>
        </p:txBody>
      </p:sp>
      <p:sp>
        <p:nvSpPr>
          <p:cNvPr id="430" name="Cars 3"/>
          <p:cNvSpPr/>
          <p:nvPr/>
        </p:nvSpPr>
        <p:spPr>
          <a:xfrm>
            <a:off x="18263572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431" name="Toy Story"/>
          <p:cNvSpPr/>
          <p:nvPr/>
        </p:nvSpPr>
        <p:spPr>
          <a:xfrm>
            <a:off x="18263572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432" name="WALL·E"/>
          <p:cNvSpPr/>
          <p:nvPr/>
        </p:nvSpPr>
        <p:spPr>
          <a:xfrm>
            <a:off x="18263572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433" name="Frozen"/>
          <p:cNvSpPr/>
          <p:nvPr/>
        </p:nvSpPr>
        <p:spPr>
          <a:xfrm>
            <a:off x="18263572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434" name="Cars"/>
          <p:cNvSpPr/>
          <p:nvPr/>
        </p:nvSpPr>
        <p:spPr>
          <a:xfrm>
            <a:off x="18263572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435" name="Turning Red"/>
          <p:cNvSpPr/>
          <p:nvPr/>
        </p:nvSpPr>
        <p:spPr>
          <a:xfrm>
            <a:off x="18263572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436" name="Soul"/>
          <p:cNvSpPr/>
          <p:nvPr/>
        </p:nvSpPr>
        <p:spPr>
          <a:xfrm>
            <a:off x="18263572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437" name="Ratatouille"/>
          <p:cNvSpPr/>
          <p:nvPr/>
        </p:nvSpPr>
        <p:spPr>
          <a:xfrm>
            <a:off x="18263572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438" name="Luca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Rectangle"/>
          <p:cNvSpPr/>
          <p:nvPr/>
        </p:nvSpPr>
        <p:spPr>
          <a:xfrm>
            <a:off x="13335000" y="508000"/>
            <a:ext cx="981710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1" name="3606752"/>
          <p:cNvSpPr/>
          <p:nvPr/>
        </p:nvSpPr>
        <p:spPr>
          <a:xfrm>
            <a:off x="13461029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3606752</a:t>
            </a:r>
          </a:p>
        </p:txBody>
      </p:sp>
      <p:sp>
        <p:nvSpPr>
          <p:cNvPr id="442" name="id"/>
          <p:cNvSpPr/>
          <p:nvPr/>
        </p:nvSpPr>
        <p:spPr>
          <a:xfrm>
            <a:off x="13461029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id</a:t>
            </a:r>
          </a:p>
        </p:txBody>
      </p:sp>
      <p:sp>
        <p:nvSpPr>
          <p:cNvPr id="443" name="114709"/>
          <p:cNvSpPr/>
          <p:nvPr/>
        </p:nvSpPr>
        <p:spPr>
          <a:xfrm>
            <a:off x="13461029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114709</a:t>
            </a:r>
          </a:p>
        </p:txBody>
      </p:sp>
      <p:sp>
        <p:nvSpPr>
          <p:cNvPr id="444" name="910970"/>
          <p:cNvSpPr/>
          <p:nvPr/>
        </p:nvSpPr>
        <p:spPr>
          <a:xfrm>
            <a:off x="13461029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910970</a:t>
            </a:r>
          </a:p>
        </p:txBody>
      </p:sp>
      <p:sp>
        <p:nvSpPr>
          <p:cNvPr id="445" name="2294629"/>
          <p:cNvSpPr/>
          <p:nvPr/>
        </p:nvSpPr>
        <p:spPr>
          <a:xfrm>
            <a:off x="13461029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2294629</a:t>
            </a:r>
          </a:p>
        </p:txBody>
      </p:sp>
      <p:sp>
        <p:nvSpPr>
          <p:cNvPr id="446" name="317219"/>
          <p:cNvSpPr/>
          <p:nvPr/>
        </p:nvSpPr>
        <p:spPr>
          <a:xfrm>
            <a:off x="13461029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317219</a:t>
            </a:r>
          </a:p>
        </p:txBody>
      </p:sp>
      <p:sp>
        <p:nvSpPr>
          <p:cNvPr id="447" name="8097030"/>
          <p:cNvSpPr/>
          <p:nvPr/>
        </p:nvSpPr>
        <p:spPr>
          <a:xfrm>
            <a:off x="13461029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8097030</a:t>
            </a:r>
          </a:p>
        </p:txBody>
      </p:sp>
      <p:sp>
        <p:nvSpPr>
          <p:cNvPr id="448" name="2948372"/>
          <p:cNvSpPr/>
          <p:nvPr/>
        </p:nvSpPr>
        <p:spPr>
          <a:xfrm>
            <a:off x="13461029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2948372</a:t>
            </a:r>
          </a:p>
        </p:txBody>
      </p:sp>
      <p:sp>
        <p:nvSpPr>
          <p:cNvPr id="449" name="382932"/>
          <p:cNvSpPr/>
          <p:nvPr/>
        </p:nvSpPr>
        <p:spPr>
          <a:xfrm>
            <a:off x="13461029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382932</a:t>
            </a:r>
          </a:p>
        </p:txBody>
      </p:sp>
      <p:sp>
        <p:nvSpPr>
          <p:cNvPr id="450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451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452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453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454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455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456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457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458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459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460" name="12801262"/>
          <p:cNvSpPr/>
          <p:nvPr/>
        </p:nvSpPr>
        <p:spPr>
          <a:xfrm>
            <a:off x="13461029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12801262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dissolve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200,000+ ratings…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200,000+ ratings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400,000+ movies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1,400,000+ stars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63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464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465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466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467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468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469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470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471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472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75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476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477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478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479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480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481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482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483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484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grpSp>
        <p:nvGrpSpPr>
          <p:cNvPr id="496" name="Group"/>
          <p:cNvGrpSpPr/>
          <p:nvPr/>
        </p:nvGrpSpPr>
        <p:grpSpPr>
          <a:xfrm>
            <a:off x="1231900" y="508000"/>
            <a:ext cx="5014560" cy="12700000"/>
            <a:chOff x="0" y="0"/>
            <a:chExt cx="5014559" cy="12700000"/>
          </a:xfrm>
        </p:grpSpPr>
        <p:sp>
          <p:nvSpPr>
            <p:cNvPr id="485" name="Rectangle"/>
            <p:cNvSpPr/>
            <p:nvPr/>
          </p:nvSpPr>
          <p:spPr>
            <a:xfrm>
              <a:off x="0" y="0"/>
              <a:ext cx="5014560" cy="1270000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86" name="Cars 3"/>
            <p:cNvSpPr/>
            <p:nvPr/>
          </p:nvSpPr>
          <p:spPr>
            <a:xfrm>
              <a:off x="126029" y="2644775"/>
              <a:ext cx="4762501" cy="1206500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Cars 3</a:t>
              </a:r>
            </a:p>
          </p:txBody>
        </p:sp>
        <p:sp>
          <p:nvSpPr>
            <p:cNvPr id="487" name="title"/>
            <p:cNvSpPr/>
            <p:nvPr/>
          </p:nvSpPr>
          <p:spPr>
            <a:xfrm>
              <a:off x="126029" y="152400"/>
              <a:ext cx="4762501" cy="1206500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title</a:t>
              </a:r>
            </a:p>
          </p:txBody>
        </p:sp>
        <p:sp>
          <p:nvSpPr>
            <p:cNvPr id="488" name="Toy Story"/>
            <p:cNvSpPr/>
            <p:nvPr/>
          </p:nvSpPr>
          <p:spPr>
            <a:xfrm>
              <a:off x="126029" y="1398587"/>
              <a:ext cx="4762501" cy="1206501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Toy Story</a:t>
              </a:r>
            </a:p>
          </p:txBody>
        </p:sp>
        <p:sp>
          <p:nvSpPr>
            <p:cNvPr id="489" name="WALL·E"/>
            <p:cNvSpPr/>
            <p:nvPr/>
          </p:nvSpPr>
          <p:spPr>
            <a:xfrm>
              <a:off x="126029" y="6383337"/>
              <a:ext cx="4762501" cy="1206501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WALL·E</a:t>
              </a:r>
            </a:p>
          </p:txBody>
        </p:sp>
        <p:sp>
          <p:nvSpPr>
            <p:cNvPr id="490" name="Frozen"/>
            <p:cNvSpPr/>
            <p:nvPr/>
          </p:nvSpPr>
          <p:spPr>
            <a:xfrm>
              <a:off x="126029" y="3890962"/>
              <a:ext cx="4762501" cy="1206501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Frozen</a:t>
              </a:r>
            </a:p>
          </p:txBody>
        </p:sp>
        <p:sp>
          <p:nvSpPr>
            <p:cNvPr id="491" name="Cars"/>
            <p:cNvSpPr/>
            <p:nvPr/>
          </p:nvSpPr>
          <p:spPr>
            <a:xfrm>
              <a:off x="126029" y="5137150"/>
              <a:ext cx="4762501" cy="1206500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Cars</a:t>
              </a:r>
            </a:p>
          </p:txBody>
        </p:sp>
        <p:sp>
          <p:nvSpPr>
            <p:cNvPr id="492" name="Turning Red"/>
            <p:cNvSpPr/>
            <p:nvPr/>
          </p:nvSpPr>
          <p:spPr>
            <a:xfrm>
              <a:off x="126029" y="10121900"/>
              <a:ext cx="4762501" cy="1206500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Turning Red</a:t>
              </a:r>
            </a:p>
          </p:txBody>
        </p:sp>
        <p:sp>
          <p:nvSpPr>
            <p:cNvPr id="493" name="Soul"/>
            <p:cNvSpPr/>
            <p:nvPr/>
          </p:nvSpPr>
          <p:spPr>
            <a:xfrm>
              <a:off x="126029" y="8875712"/>
              <a:ext cx="4762501" cy="1206501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Soul</a:t>
              </a:r>
            </a:p>
          </p:txBody>
        </p:sp>
        <p:sp>
          <p:nvSpPr>
            <p:cNvPr id="494" name="Ratatouille"/>
            <p:cNvSpPr/>
            <p:nvPr/>
          </p:nvSpPr>
          <p:spPr>
            <a:xfrm>
              <a:off x="126029" y="7629525"/>
              <a:ext cx="4762501" cy="1206500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Ratatouille</a:t>
              </a:r>
            </a:p>
          </p:txBody>
        </p:sp>
        <p:sp>
          <p:nvSpPr>
            <p:cNvPr id="495" name="Luca"/>
            <p:cNvSpPr/>
            <p:nvPr/>
          </p:nvSpPr>
          <p:spPr>
            <a:xfrm>
              <a:off x="126029" y="11368087"/>
              <a:ext cx="4762501" cy="1206501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825500">
                <a:defRPr sz="4300" spc="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Luca</a:t>
              </a:r>
            </a:p>
          </p:txBody>
        </p:sp>
      </p:grp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99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00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501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02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03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04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05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06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07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08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509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10" name="Cars 3"/>
          <p:cNvSpPr/>
          <p:nvPr/>
        </p:nvSpPr>
        <p:spPr>
          <a:xfrm>
            <a:off x="1357929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11" name="Toy Story"/>
          <p:cNvSpPr/>
          <p:nvPr/>
        </p:nvSpPr>
        <p:spPr>
          <a:xfrm>
            <a:off x="1357929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12" name="WALL·E"/>
          <p:cNvSpPr/>
          <p:nvPr/>
        </p:nvSpPr>
        <p:spPr>
          <a:xfrm>
            <a:off x="1357929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13" name="Frozen"/>
          <p:cNvSpPr/>
          <p:nvPr/>
        </p:nvSpPr>
        <p:spPr>
          <a:xfrm>
            <a:off x="1357929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14" name="Cars"/>
          <p:cNvSpPr/>
          <p:nvPr/>
        </p:nvSpPr>
        <p:spPr>
          <a:xfrm>
            <a:off x="1357929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15" name="Turning Red"/>
          <p:cNvSpPr/>
          <p:nvPr/>
        </p:nvSpPr>
        <p:spPr>
          <a:xfrm>
            <a:off x="1357929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16" name="Soul"/>
          <p:cNvSpPr/>
          <p:nvPr/>
        </p:nvSpPr>
        <p:spPr>
          <a:xfrm>
            <a:off x="1357929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17" name="Ratatouille"/>
          <p:cNvSpPr/>
          <p:nvPr/>
        </p:nvSpPr>
        <p:spPr>
          <a:xfrm>
            <a:off x="1357929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18" name="Luca"/>
          <p:cNvSpPr/>
          <p:nvPr/>
        </p:nvSpPr>
        <p:spPr>
          <a:xfrm>
            <a:off x="1357929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1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22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23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24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25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26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27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28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29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530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1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32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533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34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35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36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37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38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39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40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43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44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45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46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47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48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49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50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51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552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53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54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555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56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57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58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59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60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61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62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65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66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67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68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69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70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71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72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73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574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75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76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577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78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79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80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81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82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83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84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87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88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589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590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591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592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593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594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595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596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97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598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599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00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01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02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03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04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05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06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09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610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11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12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13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14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15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16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17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618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19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620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621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22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23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24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25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26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27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28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629" name="1"/>
          <p:cNvSpPr txBox="1"/>
          <p:nvPr/>
        </p:nvSpPr>
        <p:spPr>
          <a:xfrm>
            <a:off x="17023398" y="195024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630" name="2"/>
          <p:cNvSpPr txBox="1"/>
          <p:nvPr/>
        </p:nvSpPr>
        <p:spPr>
          <a:xfrm>
            <a:off x="17023398" y="319643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631" name="3"/>
          <p:cNvSpPr txBox="1"/>
          <p:nvPr/>
        </p:nvSpPr>
        <p:spPr>
          <a:xfrm>
            <a:off x="17023398" y="444261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632" name="4"/>
          <p:cNvSpPr txBox="1"/>
          <p:nvPr/>
        </p:nvSpPr>
        <p:spPr>
          <a:xfrm>
            <a:off x="17023398" y="568880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633" name="5"/>
          <p:cNvSpPr txBox="1"/>
          <p:nvPr/>
        </p:nvSpPr>
        <p:spPr>
          <a:xfrm>
            <a:off x="17023398" y="693499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634" name="6"/>
          <p:cNvSpPr txBox="1"/>
          <p:nvPr/>
        </p:nvSpPr>
        <p:spPr>
          <a:xfrm>
            <a:off x="17023398" y="818118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635" name="7"/>
          <p:cNvSpPr txBox="1"/>
          <p:nvPr/>
        </p:nvSpPr>
        <p:spPr>
          <a:xfrm>
            <a:off x="17023398" y="942736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636" name="8"/>
          <p:cNvSpPr txBox="1"/>
          <p:nvPr/>
        </p:nvSpPr>
        <p:spPr>
          <a:xfrm>
            <a:off x="17023398" y="1067355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637" name="9"/>
          <p:cNvSpPr txBox="1"/>
          <p:nvPr/>
        </p:nvSpPr>
        <p:spPr>
          <a:xfrm>
            <a:off x="17046575" y="11933237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638" name="4"/>
          <p:cNvSpPr txBox="1"/>
          <p:nvPr/>
        </p:nvSpPr>
        <p:spPr>
          <a:xfrm>
            <a:off x="6672898" y="132040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639" name="2"/>
          <p:cNvSpPr txBox="1"/>
          <p:nvPr/>
        </p:nvSpPr>
        <p:spPr>
          <a:xfrm>
            <a:off x="6672898" y="256659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640" name="3"/>
          <p:cNvSpPr txBox="1"/>
          <p:nvPr/>
        </p:nvSpPr>
        <p:spPr>
          <a:xfrm>
            <a:off x="6672898" y="381277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641" name="9"/>
          <p:cNvSpPr txBox="1"/>
          <p:nvPr/>
        </p:nvSpPr>
        <p:spPr>
          <a:xfrm>
            <a:off x="6672898" y="505896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642" name="6"/>
          <p:cNvSpPr txBox="1"/>
          <p:nvPr/>
        </p:nvSpPr>
        <p:spPr>
          <a:xfrm>
            <a:off x="6672898" y="630515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643" name="7"/>
          <p:cNvSpPr txBox="1"/>
          <p:nvPr/>
        </p:nvSpPr>
        <p:spPr>
          <a:xfrm>
            <a:off x="6672898" y="755134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644" name="1"/>
          <p:cNvSpPr txBox="1"/>
          <p:nvPr/>
        </p:nvSpPr>
        <p:spPr>
          <a:xfrm>
            <a:off x="6672898" y="879752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645" name="8"/>
          <p:cNvSpPr txBox="1"/>
          <p:nvPr/>
        </p:nvSpPr>
        <p:spPr>
          <a:xfrm>
            <a:off x="6672898" y="1004371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646" name="5"/>
          <p:cNvSpPr txBox="1"/>
          <p:nvPr/>
        </p:nvSpPr>
        <p:spPr>
          <a:xfrm>
            <a:off x="6696075" y="11303396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49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650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51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52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53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54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55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56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57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658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59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660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661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62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63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64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65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66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67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68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669" name="1"/>
          <p:cNvSpPr txBox="1"/>
          <p:nvPr/>
        </p:nvSpPr>
        <p:spPr>
          <a:xfrm>
            <a:off x="17023398" y="195024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670" name="2"/>
          <p:cNvSpPr txBox="1"/>
          <p:nvPr/>
        </p:nvSpPr>
        <p:spPr>
          <a:xfrm>
            <a:off x="17023398" y="319643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671" name="3"/>
          <p:cNvSpPr txBox="1"/>
          <p:nvPr/>
        </p:nvSpPr>
        <p:spPr>
          <a:xfrm>
            <a:off x="17023398" y="444261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672" name="4"/>
          <p:cNvSpPr txBox="1"/>
          <p:nvPr/>
        </p:nvSpPr>
        <p:spPr>
          <a:xfrm>
            <a:off x="17023398" y="568880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673" name="5"/>
          <p:cNvSpPr txBox="1"/>
          <p:nvPr/>
        </p:nvSpPr>
        <p:spPr>
          <a:xfrm>
            <a:off x="17023398" y="693499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674" name="6"/>
          <p:cNvSpPr txBox="1"/>
          <p:nvPr/>
        </p:nvSpPr>
        <p:spPr>
          <a:xfrm>
            <a:off x="17023398" y="818118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675" name="7"/>
          <p:cNvSpPr txBox="1"/>
          <p:nvPr/>
        </p:nvSpPr>
        <p:spPr>
          <a:xfrm>
            <a:off x="17023398" y="942736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676" name="8"/>
          <p:cNvSpPr txBox="1"/>
          <p:nvPr/>
        </p:nvSpPr>
        <p:spPr>
          <a:xfrm>
            <a:off x="17023398" y="1067355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677" name="9"/>
          <p:cNvSpPr txBox="1"/>
          <p:nvPr/>
        </p:nvSpPr>
        <p:spPr>
          <a:xfrm>
            <a:off x="17046575" y="11933237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678" name="4"/>
          <p:cNvSpPr txBox="1"/>
          <p:nvPr/>
        </p:nvSpPr>
        <p:spPr>
          <a:xfrm>
            <a:off x="6672898" y="132040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679" name="2"/>
          <p:cNvSpPr txBox="1"/>
          <p:nvPr/>
        </p:nvSpPr>
        <p:spPr>
          <a:xfrm>
            <a:off x="6672898" y="256659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680" name="3"/>
          <p:cNvSpPr txBox="1"/>
          <p:nvPr/>
        </p:nvSpPr>
        <p:spPr>
          <a:xfrm>
            <a:off x="6672898" y="381277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681" name="9"/>
          <p:cNvSpPr txBox="1"/>
          <p:nvPr/>
        </p:nvSpPr>
        <p:spPr>
          <a:xfrm>
            <a:off x="6672898" y="505896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682" name="6"/>
          <p:cNvSpPr txBox="1"/>
          <p:nvPr/>
        </p:nvSpPr>
        <p:spPr>
          <a:xfrm>
            <a:off x="6672898" y="630515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683" name="7"/>
          <p:cNvSpPr txBox="1"/>
          <p:nvPr/>
        </p:nvSpPr>
        <p:spPr>
          <a:xfrm>
            <a:off x="6672898" y="755134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684" name="1"/>
          <p:cNvSpPr txBox="1"/>
          <p:nvPr/>
        </p:nvSpPr>
        <p:spPr>
          <a:xfrm>
            <a:off x="6672898" y="879752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685" name="8"/>
          <p:cNvSpPr txBox="1"/>
          <p:nvPr/>
        </p:nvSpPr>
        <p:spPr>
          <a:xfrm>
            <a:off x="6672898" y="1004371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686" name="5"/>
          <p:cNvSpPr txBox="1"/>
          <p:nvPr/>
        </p:nvSpPr>
        <p:spPr>
          <a:xfrm>
            <a:off x="6696075" y="11303396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687" name="Line"/>
          <p:cNvSpPr/>
          <p:nvPr/>
        </p:nvSpPr>
        <p:spPr>
          <a:xfrm>
            <a:off x="7904915" y="1912784"/>
            <a:ext cx="8719386" cy="4330557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7" grpId="1" animBg="1" advAuto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90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691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692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693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694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695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696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697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698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699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00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701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702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703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704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705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706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707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708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709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710" name="1"/>
          <p:cNvSpPr txBox="1"/>
          <p:nvPr/>
        </p:nvSpPr>
        <p:spPr>
          <a:xfrm>
            <a:off x="17023398" y="195024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711" name="2"/>
          <p:cNvSpPr txBox="1"/>
          <p:nvPr/>
        </p:nvSpPr>
        <p:spPr>
          <a:xfrm>
            <a:off x="17023398" y="319643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712" name="3"/>
          <p:cNvSpPr txBox="1"/>
          <p:nvPr/>
        </p:nvSpPr>
        <p:spPr>
          <a:xfrm>
            <a:off x="17023398" y="444261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713" name="4"/>
          <p:cNvSpPr txBox="1"/>
          <p:nvPr/>
        </p:nvSpPr>
        <p:spPr>
          <a:xfrm>
            <a:off x="17023398" y="568880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714" name="5"/>
          <p:cNvSpPr txBox="1"/>
          <p:nvPr/>
        </p:nvSpPr>
        <p:spPr>
          <a:xfrm>
            <a:off x="17023398" y="693499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715" name="6"/>
          <p:cNvSpPr txBox="1"/>
          <p:nvPr/>
        </p:nvSpPr>
        <p:spPr>
          <a:xfrm>
            <a:off x="17023398" y="818118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716" name="7"/>
          <p:cNvSpPr txBox="1"/>
          <p:nvPr/>
        </p:nvSpPr>
        <p:spPr>
          <a:xfrm>
            <a:off x="17023398" y="942736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717" name="8"/>
          <p:cNvSpPr txBox="1"/>
          <p:nvPr/>
        </p:nvSpPr>
        <p:spPr>
          <a:xfrm>
            <a:off x="17023398" y="1067355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718" name="9"/>
          <p:cNvSpPr txBox="1"/>
          <p:nvPr/>
        </p:nvSpPr>
        <p:spPr>
          <a:xfrm>
            <a:off x="17046575" y="11933237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719" name="4"/>
          <p:cNvSpPr txBox="1"/>
          <p:nvPr/>
        </p:nvSpPr>
        <p:spPr>
          <a:xfrm>
            <a:off x="6672898" y="132040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720" name="2"/>
          <p:cNvSpPr txBox="1"/>
          <p:nvPr/>
        </p:nvSpPr>
        <p:spPr>
          <a:xfrm>
            <a:off x="6672898" y="256659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721" name="3"/>
          <p:cNvSpPr txBox="1"/>
          <p:nvPr/>
        </p:nvSpPr>
        <p:spPr>
          <a:xfrm>
            <a:off x="6672898" y="381277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722" name="9"/>
          <p:cNvSpPr txBox="1"/>
          <p:nvPr/>
        </p:nvSpPr>
        <p:spPr>
          <a:xfrm>
            <a:off x="6672898" y="505896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723" name="6"/>
          <p:cNvSpPr txBox="1"/>
          <p:nvPr/>
        </p:nvSpPr>
        <p:spPr>
          <a:xfrm>
            <a:off x="6672898" y="630515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724" name="7"/>
          <p:cNvSpPr txBox="1"/>
          <p:nvPr/>
        </p:nvSpPr>
        <p:spPr>
          <a:xfrm>
            <a:off x="6672898" y="755134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725" name="1"/>
          <p:cNvSpPr txBox="1"/>
          <p:nvPr/>
        </p:nvSpPr>
        <p:spPr>
          <a:xfrm>
            <a:off x="6672898" y="879752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726" name="8"/>
          <p:cNvSpPr txBox="1"/>
          <p:nvPr/>
        </p:nvSpPr>
        <p:spPr>
          <a:xfrm>
            <a:off x="6672898" y="1004371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727" name="5"/>
          <p:cNvSpPr txBox="1"/>
          <p:nvPr/>
        </p:nvSpPr>
        <p:spPr>
          <a:xfrm>
            <a:off x="6696075" y="11303396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728" name="Line"/>
          <p:cNvSpPr/>
          <p:nvPr/>
        </p:nvSpPr>
        <p:spPr>
          <a:xfrm>
            <a:off x="7904915" y="1912784"/>
            <a:ext cx="8719386" cy="4330557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9" name="Line"/>
          <p:cNvSpPr/>
          <p:nvPr/>
        </p:nvSpPr>
        <p:spPr>
          <a:xfrm>
            <a:off x="7924275" y="3150273"/>
            <a:ext cx="8700025" cy="647028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creenshot 2023-04-24 at 3.29.29 PM.png" descr="Screenshot 2023-04-24 at 3.29.2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347" y="108229"/>
            <a:ext cx="3283242" cy="13499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Rectangle"/>
          <p:cNvSpPr/>
          <p:nvPr/>
        </p:nvSpPr>
        <p:spPr>
          <a:xfrm>
            <a:off x="1231900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32" name="Cars 3"/>
          <p:cNvSpPr/>
          <p:nvPr/>
        </p:nvSpPr>
        <p:spPr>
          <a:xfrm>
            <a:off x="1357930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733" name="Toy Story"/>
          <p:cNvSpPr/>
          <p:nvPr/>
        </p:nvSpPr>
        <p:spPr>
          <a:xfrm>
            <a:off x="1357930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734" name="WALL·E"/>
          <p:cNvSpPr/>
          <p:nvPr/>
        </p:nvSpPr>
        <p:spPr>
          <a:xfrm>
            <a:off x="1357930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735" name="Frozen"/>
          <p:cNvSpPr/>
          <p:nvPr/>
        </p:nvSpPr>
        <p:spPr>
          <a:xfrm>
            <a:off x="1357930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736" name="Cars"/>
          <p:cNvSpPr/>
          <p:nvPr/>
        </p:nvSpPr>
        <p:spPr>
          <a:xfrm>
            <a:off x="1357930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737" name="Turning Red"/>
          <p:cNvSpPr/>
          <p:nvPr/>
        </p:nvSpPr>
        <p:spPr>
          <a:xfrm>
            <a:off x="1357930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738" name="Soul"/>
          <p:cNvSpPr/>
          <p:nvPr/>
        </p:nvSpPr>
        <p:spPr>
          <a:xfrm>
            <a:off x="1357930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739" name="Ratatouille"/>
          <p:cNvSpPr/>
          <p:nvPr/>
        </p:nvSpPr>
        <p:spPr>
          <a:xfrm>
            <a:off x="1357930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740" name="Luca"/>
          <p:cNvSpPr/>
          <p:nvPr/>
        </p:nvSpPr>
        <p:spPr>
          <a:xfrm>
            <a:off x="1357928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741" name="Rectangle"/>
          <p:cNvSpPr/>
          <p:nvPr/>
        </p:nvSpPr>
        <p:spPr>
          <a:xfrm>
            <a:off x="18137540" y="508000"/>
            <a:ext cx="5014560" cy="1270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42" name="Cars 3"/>
          <p:cNvSpPr/>
          <p:nvPr/>
        </p:nvSpPr>
        <p:spPr>
          <a:xfrm>
            <a:off x="18263570" y="31527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743" name="title"/>
          <p:cNvSpPr/>
          <p:nvPr/>
        </p:nvSpPr>
        <p:spPr>
          <a:xfrm>
            <a:off x="18263570" y="6604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744" name="Toy Story"/>
          <p:cNvSpPr/>
          <p:nvPr/>
        </p:nvSpPr>
        <p:spPr>
          <a:xfrm>
            <a:off x="18263570" y="19065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745" name="WALL·E"/>
          <p:cNvSpPr/>
          <p:nvPr/>
        </p:nvSpPr>
        <p:spPr>
          <a:xfrm>
            <a:off x="18263570" y="68913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746" name="Frozen"/>
          <p:cNvSpPr/>
          <p:nvPr/>
        </p:nvSpPr>
        <p:spPr>
          <a:xfrm>
            <a:off x="18263570" y="43989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747" name="Cars"/>
          <p:cNvSpPr/>
          <p:nvPr/>
        </p:nvSpPr>
        <p:spPr>
          <a:xfrm>
            <a:off x="18263570" y="56451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748" name="Turning Red"/>
          <p:cNvSpPr/>
          <p:nvPr/>
        </p:nvSpPr>
        <p:spPr>
          <a:xfrm>
            <a:off x="18263570" y="106299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749" name="Soul"/>
          <p:cNvSpPr/>
          <p:nvPr/>
        </p:nvSpPr>
        <p:spPr>
          <a:xfrm>
            <a:off x="18263570" y="93837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750" name="Ratatouille"/>
          <p:cNvSpPr/>
          <p:nvPr/>
        </p:nvSpPr>
        <p:spPr>
          <a:xfrm>
            <a:off x="18263570" y="81375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751" name="Luca"/>
          <p:cNvSpPr/>
          <p:nvPr/>
        </p:nvSpPr>
        <p:spPr>
          <a:xfrm>
            <a:off x="18263570" y="118760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752" name="1"/>
          <p:cNvSpPr txBox="1"/>
          <p:nvPr/>
        </p:nvSpPr>
        <p:spPr>
          <a:xfrm>
            <a:off x="17023398" y="195024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753" name="2"/>
          <p:cNvSpPr txBox="1"/>
          <p:nvPr/>
        </p:nvSpPr>
        <p:spPr>
          <a:xfrm>
            <a:off x="17023398" y="319643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754" name="3"/>
          <p:cNvSpPr txBox="1"/>
          <p:nvPr/>
        </p:nvSpPr>
        <p:spPr>
          <a:xfrm>
            <a:off x="17023398" y="444261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755" name="4"/>
          <p:cNvSpPr txBox="1"/>
          <p:nvPr/>
        </p:nvSpPr>
        <p:spPr>
          <a:xfrm>
            <a:off x="17023398" y="568880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756" name="5"/>
          <p:cNvSpPr txBox="1"/>
          <p:nvPr/>
        </p:nvSpPr>
        <p:spPr>
          <a:xfrm>
            <a:off x="17023398" y="693499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757" name="6"/>
          <p:cNvSpPr txBox="1"/>
          <p:nvPr/>
        </p:nvSpPr>
        <p:spPr>
          <a:xfrm>
            <a:off x="17023398" y="8181181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758" name="7"/>
          <p:cNvSpPr txBox="1"/>
          <p:nvPr/>
        </p:nvSpPr>
        <p:spPr>
          <a:xfrm>
            <a:off x="17023398" y="942736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759" name="8"/>
          <p:cNvSpPr txBox="1"/>
          <p:nvPr/>
        </p:nvSpPr>
        <p:spPr>
          <a:xfrm>
            <a:off x="17023398" y="10673556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760" name="9"/>
          <p:cNvSpPr txBox="1"/>
          <p:nvPr/>
        </p:nvSpPr>
        <p:spPr>
          <a:xfrm>
            <a:off x="17046575" y="11933237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761" name="4"/>
          <p:cNvSpPr txBox="1"/>
          <p:nvPr/>
        </p:nvSpPr>
        <p:spPr>
          <a:xfrm>
            <a:off x="6672898" y="132040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762" name="2"/>
          <p:cNvSpPr txBox="1"/>
          <p:nvPr/>
        </p:nvSpPr>
        <p:spPr>
          <a:xfrm>
            <a:off x="6672898" y="256659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763" name="3"/>
          <p:cNvSpPr txBox="1"/>
          <p:nvPr/>
        </p:nvSpPr>
        <p:spPr>
          <a:xfrm>
            <a:off x="6672898" y="381277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764" name="9"/>
          <p:cNvSpPr txBox="1"/>
          <p:nvPr/>
        </p:nvSpPr>
        <p:spPr>
          <a:xfrm>
            <a:off x="6672898" y="505896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765" name="6"/>
          <p:cNvSpPr txBox="1"/>
          <p:nvPr/>
        </p:nvSpPr>
        <p:spPr>
          <a:xfrm>
            <a:off x="6672898" y="6305153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766" name="7"/>
          <p:cNvSpPr txBox="1"/>
          <p:nvPr/>
        </p:nvSpPr>
        <p:spPr>
          <a:xfrm>
            <a:off x="6672898" y="7551340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767" name="1"/>
          <p:cNvSpPr txBox="1"/>
          <p:nvPr/>
        </p:nvSpPr>
        <p:spPr>
          <a:xfrm>
            <a:off x="6672898" y="8797528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768" name="8"/>
          <p:cNvSpPr txBox="1"/>
          <p:nvPr/>
        </p:nvSpPr>
        <p:spPr>
          <a:xfrm>
            <a:off x="6672898" y="10043715"/>
            <a:ext cx="57340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769" name="5"/>
          <p:cNvSpPr txBox="1"/>
          <p:nvPr/>
        </p:nvSpPr>
        <p:spPr>
          <a:xfrm>
            <a:off x="6696075" y="11303396"/>
            <a:ext cx="527050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770" name="Line"/>
          <p:cNvSpPr/>
          <p:nvPr/>
        </p:nvSpPr>
        <p:spPr>
          <a:xfrm>
            <a:off x="7904915" y="1912784"/>
            <a:ext cx="8719386" cy="4330557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1" name="Line"/>
          <p:cNvSpPr/>
          <p:nvPr/>
        </p:nvSpPr>
        <p:spPr>
          <a:xfrm>
            <a:off x="7924275" y="3150273"/>
            <a:ext cx="8700025" cy="647028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2" name="Line"/>
          <p:cNvSpPr/>
          <p:nvPr/>
        </p:nvSpPr>
        <p:spPr>
          <a:xfrm>
            <a:off x="7924275" y="4382176"/>
            <a:ext cx="8700026" cy="647023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3" name="Line"/>
          <p:cNvSpPr/>
          <p:nvPr/>
        </p:nvSpPr>
        <p:spPr>
          <a:xfrm>
            <a:off x="7920116" y="6873827"/>
            <a:ext cx="8704184" cy="1966560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4" name="Line"/>
          <p:cNvSpPr/>
          <p:nvPr/>
        </p:nvSpPr>
        <p:spPr>
          <a:xfrm flipV="1">
            <a:off x="7883329" y="2458540"/>
            <a:ext cx="8740971" cy="6959745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5" name="Line"/>
          <p:cNvSpPr/>
          <p:nvPr/>
        </p:nvSpPr>
        <p:spPr>
          <a:xfrm>
            <a:off x="7920222" y="8143355"/>
            <a:ext cx="8704078" cy="194332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6" name="Line"/>
          <p:cNvSpPr/>
          <p:nvPr/>
        </p:nvSpPr>
        <p:spPr>
          <a:xfrm>
            <a:off x="7924413" y="10615861"/>
            <a:ext cx="8699813" cy="55444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7" name="Line"/>
          <p:cNvSpPr/>
          <p:nvPr/>
        </p:nvSpPr>
        <p:spPr>
          <a:xfrm flipV="1">
            <a:off x="7903396" y="7329795"/>
            <a:ext cx="8720904" cy="4524650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8" name="Line"/>
          <p:cNvSpPr/>
          <p:nvPr/>
        </p:nvSpPr>
        <p:spPr>
          <a:xfrm>
            <a:off x="7883634" y="5679515"/>
            <a:ext cx="8740668" cy="6922803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2" grpId="1" animBg="1" advAuto="0"/>
      <p:bldP spid="773" grpId="2" animBg="1" advAuto="0"/>
      <p:bldP spid="774" grpId="3" animBg="1" advAuto="0"/>
      <p:bldP spid="775" grpId="4" animBg="1" advAuto="0"/>
      <p:bldP spid="776" grpId="5" animBg="1" advAuto="0"/>
      <p:bldP spid="777" grpId="6" animBg="1" advAuto="0"/>
      <p:bldP spid="778" grpId="7" animBg="1" advAuto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1" name="Cars 3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78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78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784" name="Frozen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78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78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78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78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78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79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79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79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79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79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79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79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79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79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1" name="Cars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0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80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804" name="Cars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0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0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80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80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80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81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81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81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81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81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81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81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81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81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21" name="Cars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2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82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824" name="Cars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2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2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82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82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82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83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83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83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83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83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83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83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83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83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1" name="Cars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4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84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844" name="Cars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4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4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84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84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84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85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85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85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85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85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85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85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85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85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61" name="Cars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6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86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864" name="Cars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6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6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86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86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86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87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87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87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87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87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87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87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87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87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1" name="Cars 3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88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88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884" name="Frozen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88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88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88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88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88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89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89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89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89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89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89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89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89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89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01" name="Cars 3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90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90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904" name="Frozen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90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90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90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90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90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91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1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1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91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91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91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91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1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91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21" name="Cars 3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92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92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924" name="Frozen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92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92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92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92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92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93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3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3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93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93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93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93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3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93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Rectangle"/>
          <p:cNvSpPr/>
          <p:nvPr/>
        </p:nvSpPr>
        <p:spPr>
          <a:xfrm>
            <a:off x="9196387" y="1144587"/>
            <a:ext cx="5014560" cy="1142682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1" name="Cars 3"/>
          <p:cNvSpPr/>
          <p:nvPr/>
        </p:nvSpPr>
        <p:spPr>
          <a:xfrm>
            <a:off x="9322417" y="2516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942" name="Toy Story"/>
          <p:cNvSpPr/>
          <p:nvPr/>
        </p:nvSpPr>
        <p:spPr>
          <a:xfrm>
            <a:off x="9322417" y="874712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943" name="WALL·E"/>
          <p:cNvSpPr/>
          <p:nvPr/>
        </p:nvSpPr>
        <p:spPr>
          <a:xfrm>
            <a:off x="9322417" y="11239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944" name="Frozen"/>
          <p:cNvSpPr/>
          <p:nvPr/>
        </p:nvSpPr>
        <p:spPr>
          <a:xfrm>
            <a:off x="9322417" y="3762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945" name="Cars"/>
          <p:cNvSpPr/>
          <p:nvPr/>
        </p:nvSpPr>
        <p:spPr>
          <a:xfrm>
            <a:off x="9322417" y="1270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946" name="Turning Red"/>
          <p:cNvSpPr/>
          <p:nvPr/>
        </p:nvSpPr>
        <p:spPr>
          <a:xfrm>
            <a:off x="9322417" y="9993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947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948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949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950" name="4"/>
          <p:cNvSpPr txBox="1"/>
          <p:nvPr/>
        </p:nvSpPr>
        <p:spPr>
          <a:xfrm>
            <a:off x="14637385" y="1320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51" name="2"/>
          <p:cNvSpPr txBox="1"/>
          <p:nvPr/>
        </p:nvSpPr>
        <p:spPr>
          <a:xfrm>
            <a:off x="14637385" y="2566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52" name="3"/>
          <p:cNvSpPr txBox="1"/>
          <p:nvPr/>
        </p:nvSpPr>
        <p:spPr>
          <a:xfrm>
            <a:off x="14637385" y="3812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953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954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955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956" name="1"/>
          <p:cNvSpPr txBox="1"/>
          <p:nvPr/>
        </p:nvSpPr>
        <p:spPr>
          <a:xfrm>
            <a:off x="14637385" y="8797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57" name="8"/>
          <p:cNvSpPr txBox="1"/>
          <p:nvPr/>
        </p:nvSpPr>
        <p:spPr>
          <a:xfrm>
            <a:off x="14637385" y="10043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958" name="5"/>
          <p:cNvSpPr txBox="1"/>
          <p:nvPr/>
        </p:nvSpPr>
        <p:spPr>
          <a:xfrm>
            <a:off x="14660562" y="11303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" name="Table 1"/>
          <p:cNvGraphicFramePr/>
          <p:nvPr/>
        </p:nvGraphicFramePr>
        <p:xfrm>
          <a:off x="16520972" y="4381930"/>
          <a:ext cx="7804024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9" name="movie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  <p:graphicFrame>
        <p:nvGraphicFramePr>
          <p:cNvPr id="170" name="Table 1-1"/>
          <p:cNvGraphicFramePr/>
          <p:nvPr/>
        </p:nvGraphicFramePr>
        <p:xfrm>
          <a:off x="1005026" y="4381930"/>
          <a:ext cx="6478808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7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Tom Hanks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5562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Owen Wilson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68338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Kristen Bell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1" name="people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people</a:t>
            </a:r>
          </a:p>
        </p:txBody>
      </p:sp>
      <p:graphicFrame>
        <p:nvGraphicFramePr>
          <p:cNvPr id="172" name="Table 1-2"/>
          <p:cNvGraphicFramePr/>
          <p:nvPr/>
        </p:nvGraphicFramePr>
        <p:xfrm>
          <a:off x="9046041" y="4381930"/>
          <a:ext cx="6482417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person_id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movie_id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5562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68338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3" name="stars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stars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1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2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3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964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965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966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967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968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969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970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971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972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73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74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975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976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977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978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79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980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3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4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5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986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987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988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989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990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991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992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993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994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95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96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997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998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999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000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01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002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003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04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05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06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7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8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1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12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13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4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5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6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017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018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019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20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021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022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23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024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025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26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27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28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029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030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031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32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033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034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5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6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39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40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41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42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43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44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045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046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047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48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049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050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51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052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053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54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55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56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057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058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059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60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061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062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63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64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67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68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69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70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71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72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073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074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075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76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077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078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79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080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081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82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83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84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085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086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087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88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089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090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91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92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95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096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097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98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99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0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101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102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103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04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105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106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07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108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109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110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111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112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113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114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115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116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117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118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19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20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23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24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25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26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27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28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129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130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131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32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133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134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35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136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137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138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139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140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141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142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143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144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145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146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47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48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51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52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53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54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55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56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157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158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159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60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161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162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63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164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165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166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167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168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169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170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171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172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173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174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75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76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79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80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81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82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83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84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185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186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187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188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189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190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191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192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193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194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195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196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197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198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199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200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201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202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03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04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07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08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09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10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11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12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213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214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215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16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217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218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19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220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221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222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223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224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225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226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227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228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229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230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31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32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Table 1"/>
          <p:cNvGraphicFramePr/>
          <p:nvPr/>
        </p:nvGraphicFramePr>
        <p:xfrm>
          <a:off x="16520972" y="4381930"/>
          <a:ext cx="7804024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6" name="movie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  <p:graphicFrame>
        <p:nvGraphicFramePr>
          <p:cNvPr id="177" name="Table 1-1"/>
          <p:cNvGraphicFramePr/>
          <p:nvPr/>
        </p:nvGraphicFramePr>
        <p:xfrm>
          <a:off x="1005026" y="4381930"/>
          <a:ext cx="6478808" cy="6477001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2927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Tom Hanks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5562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Owen Wilson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68338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Kristen Bell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8" name="people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people</a:t>
            </a:r>
          </a:p>
        </p:txBody>
      </p:sp>
      <p:graphicFrame>
        <p:nvGraphicFramePr>
          <p:cNvPr id="179" name="Table 1-2"/>
          <p:cNvGraphicFramePr/>
          <p:nvPr/>
        </p:nvGraphicFramePr>
        <p:xfrm>
          <a:off x="9046041" y="4381930"/>
          <a:ext cx="6482417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person_id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movie_id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5562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68338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0" name="stars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stars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35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36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37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38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39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40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241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242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243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44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245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246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47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248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249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250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251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252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253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254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255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256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257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258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59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60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3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64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65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6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7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8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269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270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271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72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273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274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75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276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277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278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279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280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281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282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283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284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285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286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87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88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91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292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293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94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95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96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297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298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299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300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301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302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303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304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305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306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307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308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309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310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311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312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313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314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15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16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19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320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321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22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23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24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325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326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327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328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329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330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331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332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333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334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335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336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337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338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339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340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341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342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43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44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Rectangle"/>
          <p:cNvSpPr/>
          <p:nvPr/>
        </p:nvSpPr>
        <p:spPr>
          <a:xfrm>
            <a:off x="1728787" y="5527040"/>
            <a:ext cx="5014560" cy="269922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47" name="Soul"/>
          <p:cNvSpPr/>
          <p:nvPr/>
        </p:nvSpPr>
        <p:spPr>
          <a:xfrm>
            <a:off x="1854817" y="6898640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348" name="Frozen"/>
          <p:cNvSpPr/>
          <p:nvPr/>
        </p:nvSpPr>
        <p:spPr>
          <a:xfrm>
            <a:off x="1854816" y="565245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349" name="Rectangle"/>
          <p:cNvSpPr/>
          <p:nvPr/>
        </p:nvSpPr>
        <p:spPr>
          <a:xfrm>
            <a:off x="9196387" y="502840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50" name="Rectangle"/>
          <p:cNvSpPr/>
          <p:nvPr/>
        </p:nvSpPr>
        <p:spPr>
          <a:xfrm>
            <a:off x="9196387" y="4883150"/>
            <a:ext cx="5014560" cy="39497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51" name="Rectangle"/>
          <p:cNvSpPr/>
          <p:nvPr/>
        </p:nvSpPr>
        <p:spPr>
          <a:xfrm>
            <a:off x="9196387" y="9256712"/>
            <a:ext cx="5014560" cy="394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52" name="Cars 3"/>
          <p:cNvSpPr/>
          <p:nvPr/>
        </p:nvSpPr>
        <p:spPr>
          <a:xfrm>
            <a:off x="9322417" y="188118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 3</a:t>
            </a:r>
          </a:p>
        </p:txBody>
      </p:sp>
      <p:sp>
        <p:nvSpPr>
          <p:cNvPr id="1353" name="Toy Story"/>
          <p:cNvSpPr/>
          <p:nvPr/>
        </p:nvSpPr>
        <p:spPr>
          <a:xfrm>
            <a:off x="9322417" y="938212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Toy Story</a:t>
            </a:r>
          </a:p>
        </p:txBody>
      </p:sp>
      <p:sp>
        <p:nvSpPr>
          <p:cNvPr id="1354" name="WALL·E"/>
          <p:cNvSpPr/>
          <p:nvPr/>
        </p:nvSpPr>
        <p:spPr>
          <a:xfrm>
            <a:off x="9322417" y="118745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WALL·E</a:t>
            </a:r>
          </a:p>
        </p:txBody>
      </p:sp>
      <p:sp>
        <p:nvSpPr>
          <p:cNvPr id="1355" name="Frozen"/>
          <p:cNvSpPr/>
          <p:nvPr/>
        </p:nvSpPr>
        <p:spPr>
          <a:xfrm>
            <a:off x="9322417" y="3127375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Frozen</a:t>
            </a:r>
          </a:p>
        </p:txBody>
      </p:sp>
      <p:sp>
        <p:nvSpPr>
          <p:cNvPr id="1356" name="Cars"/>
          <p:cNvSpPr/>
          <p:nvPr/>
        </p:nvSpPr>
        <p:spPr>
          <a:xfrm>
            <a:off x="9322417" y="63500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Cars</a:t>
            </a:r>
          </a:p>
        </p:txBody>
      </p:sp>
      <p:sp>
        <p:nvSpPr>
          <p:cNvPr id="1357" name="Turning Red"/>
          <p:cNvSpPr/>
          <p:nvPr/>
        </p:nvSpPr>
        <p:spPr>
          <a:xfrm>
            <a:off x="9322417" y="1062831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Turning Red</a:t>
            </a:r>
          </a:p>
        </p:txBody>
      </p:sp>
      <p:sp>
        <p:nvSpPr>
          <p:cNvPr id="1358" name="Soul"/>
          <p:cNvSpPr/>
          <p:nvPr/>
        </p:nvSpPr>
        <p:spPr>
          <a:xfrm>
            <a:off x="9322417" y="7500937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Soul</a:t>
            </a:r>
          </a:p>
        </p:txBody>
      </p:sp>
      <p:sp>
        <p:nvSpPr>
          <p:cNvPr id="1359" name="Ratatouille"/>
          <p:cNvSpPr/>
          <p:nvPr/>
        </p:nvSpPr>
        <p:spPr>
          <a:xfrm>
            <a:off x="9322417" y="6254750"/>
            <a:ext cx="4762501" cy="1206500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Ratatouille</a:t>
            </a:r>
          </a:p>
        </p:txBody>
      </p:sp>
      <p:sp>
        <p:nvSpPr>
          <p:cNvPr id="1360" name="Luca"/>
          <p:cNvSpPr/>
          <p:nvPr/>
        </p:nvSpPr>
        <p:spPr>
          <a:xfrm>
            <a:off x="9322416" y="5008562"/>
            <a:ext cx="4762501" cy="1206501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defTabSz="825500">
              <a:defRPr sz="43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Luca</a:t>
            </a:r>
          </a:p>
        </p:txBody>
      </p:sp>
      <p:sp>
        <p:nvSpPr>
          <p:cNvPr id="1361" name="4"/>
          <p:cNvSpPr txBox="1"/>
          <p:nvPr/>
        </p:nvSpPr>
        <p:spPr>
          <a:xfrm>
            <a:off x="14637385" y="68540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362" name="2"/>
          <p:cNvSpPr txBox="1"/>
          <p:nvPr/>
        </p:nvSpPr>
        <p:spPr>
          <a:xfrm>
            <a:off x="14637385" y="193159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363" name="3"/>
          <p:cNvSpPr txBox="1"/>
          <p:nvPr/>
        </p:nvSpPr>
        <p:spPr>
          <a:xfrm>
            <a:off x="14637385" y="317777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364" name="9"/>
          <p:cNvSpPr txBox="1"/>
          <p:nvPr/>
        </p:nvSpPr>
        <p:spPr>
          <a:xfrm>
            <a:off x="14637385" y="505896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</a:t>
            </a:r>
          </a:p>
        </p:txBody>
      </p:sp>
      <p:sp>
        <p:nvSpPr>
          <p:cNvPr id="1365" name="6"/>
          <p:cNvSpPr txBox="1"/>
          <p:nvPr/>
        </p:nvSpPr>
        <p:spPr>
          <a:xfrm>
            <a:off x="14637385" y="6305153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6</a:t>
            </a:r>
          </a:p>
        </p:txBody>
      </p:sp>
      <p:sp>
        <p:nvSpPr>
          <p:cNvPr id="1366" name="7"/>
          <p:cNvSpPr txBox="1"/>
          <p:nvPr/>
        </p:nvSpPr>
        <p:spPr>
          <a:xfrm>
            <a:off x="14637385" y="7551340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7</a:t>
            </a:r>
          </a:p>
        </p:txBody>
      </p:sp>
      <p:sp>
        <p:nvSpPr>
          <p:cNvPr id="1367" name="1"/>
          <p:cNvSpPr txBox="1"/>
          <p:nvPr/>
        </p:nvSpPr>
        <p:spPr>
          <a:xfrm>
            <a:off x="14637385" y="9432528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368" name="8"/>
          <p:cNvSpPr txBox="1"/>
          <p:nvPr/>
        </p:nvSpPr>
        <p:spPr>
          <a:xfrm>
            <a:off x="14637385" y="10678715"/>
            <a:ext cx="57340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8</a:t>
            </a:r>
          </a:p>
        </p:txBody>
      </p:sp>
      <p:sp>
        <p:nvSpPr>
          <p:cNvPr id="1369" name="5"/>
          <p:cNvSpPr txBox="1"/>
          <p:nvPr/>
        </p:nvSpPr>
        <p:spPr>
          <a:xfrm>
            <a:off x="14660562" y="11938396"/>
            <a:ext cx="527051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5</a:t>
            </a:r>
          </a:p>
        </p:txBody>
      </p:sp>
      <p:sp>
        <p:nvSpPr>
          <p:cNvPr id="1370" name="Line"/>
          <p:cNvSpPr/>
          <p:nvPr/>
        </p:nvSpPr>
        <p:spPr>
          <a:xfrm flipV="1">
            <a:off x="6126297" y="4143926"/>
            <a:ext cx="1480366" cy="1480366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71" name="Line"/>
          <p:cNvSpPr/>
          <p:nvPr/>
        </p:nvSpPr>
        <p:spPr>
          <a:xfrm>
            <a:off x="6126813" y="6924507"/>
            <a:ext cx="188243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72" name="Line"/>
          <p:cNvSpPr/>
          <p:nvPr/>
        </p:nvSpPr>
        <p:spPr>
          <a:xfrm>
            <a:off x="6168364" y="8162348"/>
            <a:ext cx="1396232" cy="1396232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Circle"/>
          <p:cNvSpPr/>
          <p:nvPr/>
        </p:nvSpPr>
        <p:spPr>
          <a:xfrm>
            <a:off x="6621605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75" name="Circle"/>
          <p:cNvSpPr/>
          <p:nvPr/>
        </p:nvSpPr>
        <p:spPr>
          <a:xfrm>
            <a:off x="20475289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76" name="Circle"/>
          <p:cNvSpPr/>
          <p:nvPr/>
        </p:nvSpPr>
        <p:spPr>
          <a:xfrm>
            <a:off x="4312658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77" name="Circle"/>
          <p:cNvSpPr/>
          <p:nvPr/>
        </p:nvSpPr>
        <p:spPr>
          <a:xfrm>
            <a:off x="2003710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78" name="Circle"/>
          <p:cNvSpPr/>
          <p:nvPr/>
        </p:nvSpPr>
        <p:spPr>
          <a:xfrm>
            <a:off x="11239500" y="10064599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79" name="Circle"/>
          <p:cNvSpPr/>
          <p:nvPr/>
        </p:nvSpPr>
        <p:spPr>
          <a:xfrm>
            <a:off x="893055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0" name="Circle"/>
          <p:cNvSpPr/>
          <p:nvPr/>
        </p:nvSpPr>
        <p:spPr>
          <a:xfrm>
            <a:off x="13548447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1" name="Circle"/>
          <p:cNvSpPr/>
          <p:nvPr/>
        </p:nvSpPr>
        <p:spPr>
          <a:xfrm>
            <a:off x="15857394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2" name="Circle"/>
          <p:cNvSpPr/>
          <p:nvPr/>
        </p:nvSpPr>
        <p:spPr>
          <a:xfrm>
            <a:off x="18166342" y="10064599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3" name="Circle"/>
          <p:cNvSpPr/>
          <p:nvPr/>
        </p:nvSpPr>
        <p:spPr>
          <a:xfrm>
            <a:off x="18166342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4" name="Circle"/>
          <p:cNvSpPr/>
          <p:nvPr/>
        </p:nvSpPr>
        <p:spPr>
          <a:xfrm>
            <a:off x="4312658" y="5915130"/>
            <a:ext cx="1905001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5" name="Circle"/>
          <p:cNvSpPr/>
          <p:nvPr/>
        </p:nvSpPr>
        <p:spPr>
          <a:xfrm>
            <a:off x="11239500" y="591513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86" name="Circle"/>
          <p:cNvSpPr/>
          <p:nvPr/>
        </p:nvSpPr>
        <p:spPr>
          <a:xfrm>
            <a:off x="11239500" y="1746400"/>
            <a:ext cx="1905000" cy="1905001"/>
          </a:xfrm>
          <a:prstGeom prst="ellips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1387" name="Connection Line"/>
          <p:cNvCxnSpPr>
            <a:stCxn id="1384" idx="0"/>
            <a:endCxn id="1386" idx="0"/>
          </p:cNvCxnSpPr>
          <p:nvPr/>
        </p:nvCxnSpPr>
        <p:spPr>
          <a:xfrm flipV="1">
            <a:off x="5265158" y="2698900"/>
            <a:ext cx="6926842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88" name="Connection Line"/>
          <p:cNvCxnSpPr>
            <a:stCxn id="1385" idx="0"/>
            <a:endCxn id="1386" idx="0"/>
          </p:cNvCxnSpPr>
          <p:nvPr/>
        </p:nvCxnSpPr>
        <p:spPr>
          <a:xfrm flipV="1">
            <a:off x="12192000" y="2698900"/>
            <a:ext cx="0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89" name="Connection Line"/>
          <p:cNvCxnSpPr>
            <a:stCxn id="1383" idx="0"/>
            <a:endCxn id="1386" idx="0"/>
          </p:cNvCxnSpPr>
          <p:nvPr/>
        </p:nvCxnSpPr>
        <p:spPr>
          <a:xfrm flipH="1" flipV="1">
            <a:off x="12192000" y="2698900"/>
            <a:ext cx="6926843" cy="4168731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0" name="Connection Line"/>
          <p:cNvCxnSpPr>
            <a:stCxn id="1377" idx="0"/>
            <a:endCxn id="1384" idx="0"/>
          </p:cNvCxnSpPr>
          <p:nvPr/>
        </p:nvCxnSpPr>
        <p:spPr>
          <a:xfrm flipV="1">
            <a:off x="2956210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1" name="Connection Line"/>
          <p:cNvCxnSpPr>
            <a:stCxn id="1376" idx="0"/>
            <a:endCxn id="1384" idx="0"/>
          </p:cNvCxnSpPr>
          <p:nvPr/>
        </p:nvCxnSpPr>
        <p:spPr>
          <a:xfrm flipV="1">
            <a:off x="5265158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2" name="Connection Line"/>
          <p:cNvCxnSpPr>
            <a:stCxn id="1374" idx="0"/>
            <a:endCxn id="1384" idx="0"/>
          </p:cNvCxnSpPr>
          <p:nvPr/>
        </p:nvCxnSpPr>
        <p:spPr>
          <a:xfrm flipH="1" flipV="1">
            <a:off x="5265158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3" name="Connection Line"/>
          <p:cNvCxnSpPr>
            <a:stCxn id="1379" idx="0"/>
            <a:endCxn id="1385" idx="0"/>
          </p:cNvCxnSpPr>
          <p:nvPr/>
        </p:nvCxnSpPr>
        <p:spPr>
          <a:xfrm flipV="1">
            <a:off x="988305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4" name="Connection Line"/>
          <p:cNvCxnSpPr>
            <a:stCxn id="1378" idx="0"/>
            <a:endCxn id="1385" idx="0"/>
          </p:cNvCxnSpPr>
          <p:nvPr/>
        </p:nvCxnSpPr>
        <p:spPr>
          <a:xfrm flipV="1">
            <a:off x="12192000" y="6867630"/>
            <a:ext cx="0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5" name="Connection Line"/>
          <p:cNvCxnSpPr>
            <a:stCxn id="1380" idx="0"/>
            <a:endCxn id="1385" idx="0"/>
          </p:cNvCxnSpPr>
          <p:nvPr/>
        </p:nvCxnSpPr>
        <p:spPr>
          <a:xfrm flipH="1" flipV="1">
            <a:off x="12192000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6" name="Connection Line"/>
          <p:cNvCxnSpPr>
            <a:stCxn id="1381" idx="0"/>
            <a:endCxn id="1383" idx="0"/>
          </p:cNvCxnSpPr>
          <p:nvPr/>
        </p:nvCxnSpPr>
        <p:spPr>
          <a:xfrm flipV="1">
            <a:off x="16809894" y="6867630"/>
            <a:ext cx="2308949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7" name="Connection Line"/>
          <p:cNvCxnSpPr>
            <a:stCxn id="1382" idx="0"/>
            <a:endCxn id="1383" idx="0"/>
          </p:cNvCxnSpPr>
          <p:nvPr/>
        </p:nvCxnSpPr>
        <p:spPr>
          <a:xfrm flipV="1">
            <a:off x="19118842" y="6867630"/>
            <a:ext cx="1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  <p:cxnSp>
        <p:nvCxnSpPr>
          <p:cNvPr id="1398" name="Connection Line"/>
          <p:cNvCxnSpPr>
            <a:stCxn id="1375" idx="0"/>
            <a:endCxn id="1383" idx="0"/>
          </p:cNvCxnSpPr>
          <p:nvPr/>
        </p:nvCxnSpPr>
        <p:spPr>
          <a:xfrm flipH="1" flipV="1">
            <a:off x="19118842" y="6867630"/>
            <a:ext cx="2308948" cy="4149470"/>
          </a:xfrm>
          <a:prstGeom prst="straightConnector1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</p:cxn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Partial Index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Partial Index</a:t>
            </a:r>
          </a:p>
        </p:txBody>
      </p:sp>
      <p:sp>
        <p:nvSpPr>
          <p:cNvPr id="1401" name="An index that includes only a subset of rows from a table"/>
          <p:cNvSpPr txBox="1"/>
          <p:nvPr/>
        </p:nvSpPr>
        <p:spPr>
          <a:xfrm>
            <a:off x="1270000" y="6934266"/>
            <a:ext cx="16297372" cy="3262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An index that includes only a subset of rows from a table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CREATE INDEX name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INDEX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ON table (column0, …)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condition;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Vacuum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Vacuum</a:t>
            </a: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Concurrency"/>
          <p:cNvSpPr txBox="1"/>
          <p:nvPr/>
        </p:nvSpPr>
        <p:spPr>
          <a:xfrm>
            <a:off x="1270000" y="5829067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Concurrency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3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9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0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2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3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16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14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15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19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17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18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20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21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22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23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5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26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29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27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28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32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3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3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33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34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35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36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8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39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42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4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4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45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43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44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46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47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48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49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1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52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55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53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54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58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56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57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59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60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61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62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65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68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66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67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71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69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70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72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73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74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75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7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78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0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81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3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84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487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85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86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490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488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89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491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492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493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494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6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97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500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498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499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503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501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02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504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505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506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507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6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Transaction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</a:t>
            </a:r>
          </a:p>
        </p:txBody>
      </p:sp>
      <p:sp>
        <p:nvSpPr>
          <p:cNvPr id="1510" name="A unit of work in a database"/>
          <p:cNvSpPr txBox="1"/>
          <p:nvPr/>
        </p:nvSpPr>
        <p:spPr>
          <a:xfrm>
            <a:off x="1270000" y="6934266"/>
            <a:ext cx="16297372" cy="3262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unit of work in a database</a:t>
            </a: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ACID"/>
          <p:cNvSpPr txBox="1"/>
          <p:nvPr/>
        </p:nvSpPr>
        <p:spPr>
          <a:xfrm>
            <a:off x="1270000" y="2518840"/>
            <a:ext cx="16297372" cy="867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ACID</a:t>
            </a: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Atomicity…"/>
          <p:cNvSpPr txBox="1"/>
          <p:nvPr/>
        </p:nvSpPr>
        <p:spPr>
          <a:xfrm>
            <a:off x="1270000" y="2518840"/>
            <a:ext cx="16297372" cy="8678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Atomicity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Consistency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Isolation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Durability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BEGIN TRANSACTION;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 TRANSACTION;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BEGIN TRANSACTION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 TRANSACTION;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BEGIN TRANSACTION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 TRANSACTION;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COMMIT;</a:t>
            </a:r>
          </a:p>
        </p:txBody>
      </p:sp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2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23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26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529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527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28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532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53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3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533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534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535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536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8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-10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39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  <p:grpSp>
        <p:nvGrpSpPr>
          <p:cNvPr id="1542" name="Group"/>
          <p:cNvGrpSpPr/>
          <p:nvPr/>
        </p:nvGrpSpPr>
        <p:grpSpPr>
          <a:xfrm>
            <a:off x="13408548" y="5862366"/>
            <a:ext cx="2310755" cy="3414342"/>
            <a:chOff x="0" y="0"/>
            <a:chExt cx="2310753" cy="3414340"/>
          </a:xfrm>
        </p:grpSpPr>
        <p:sp>
          <p:nvSpPr>
            <p:cNvPr id="154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4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545" name="Group"/>
          <p:cNvGrpSpPr/>
          <p:nvPr/>
        </p:nvGrpSpPr>
        <p:grpSpPr>
          <a:xfrm>
            <a:off x="19662365" y="5862366"/>
            <a:ext cx="2310755" cy="3414342"/>
            <a:chOff x="0" y="0"/>
            <a:chExt cx="2310753" cy="3414340"/>
          </a:xfrm>
        </p:grpSpPr>
        <p:sp>
          <p:nvSpPr>
            <p:cNvPr id="1543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44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546" name="Alice"/>
          <p:cNvSpPr txBox="1"/>
          <p:nvPr/>
        </p:nvSpPr>
        <p:spPr>
          <a:xfrm>
            <a:off x="12215455" y="9633360"/>
            <a:ext cx="469694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547" name="Bob"/>
          <p:cNvSpPr txBox="1"/>
          <p:nvPr/>
        </p:nvSpPr>
        <p:spPr>
          <a:xfrm>
            <a:off x="18469271" y="9633360"/>
            <a:ext cx="4696942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Bob</a:t>
            </a:r>
          </a:p>
        </p:txBody>
      </p:sp>
      <p:sp>
        <p:nvSpPr>
          <p:cNvPr id="1548" name="Line"/>
          <p:cNvSpPr/>
          <p:nvPr/>
        </p:nvSpPr>
        <p:spPr>
          <a:xfrm flipH="1">
            <a:off x="16493855" y="7569537"/>
            <a:ext cx="2048556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head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549" name="10"/>
          <p:cNvSpPr txBox="1"/>
          <p:nvPr/>
        </p:nvSpPr>
        <p:spPr>
          <a:xfrm>
            <a:off x="15169663" y="5827095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10</a:t>
            </a:r>
          </a:p>
        </p:txBody>
      </p:sp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1" name="Table 1-1"/>
          <p:cNvGraphicFramePr/>
          <p:nvPr/>
        </p:nvGraphicFramePr>
        <p:xfrm>
          <a:off x="2522257" y="5029537"/>
          <a:ext cx="4953935" cy="520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0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52" name="accounts"/>
          <p:cNvSpPr txBox="1"/>
          <p:nvPr/>
        </p:nvSpPr>
        <p:spPr>
          <a:xfrm>
            <a:off x="3983786" y="3606462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accounts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" name="Table 1"/>
          <p:cNvGraphicFramePr/>
          <p:nvPr/>
        </p:nvGraphicFramePr>
        <p:xfrm>
          <a:off x="8699500" y="184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922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114709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Toy Story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3606752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 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2294629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Frozen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317219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910970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WALL·E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382932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Ratatouille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2948372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Soul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8097030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Turning 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9" name="movies"/>
          <p:cNvSpPr txBox="1"/>
          <p:nvPr/>
        </p:nvSpPr>
        <p:spPr>
          <a:xfrm>
            <a:off x="9741879" y="44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movies</a:t>
            </a:r>
          </a:p>
        </p:txBody>
      </p:sp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BEGIN TRANSACTION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 TRANSACTION;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ROLLBACK;</a:t>
            </a:r>
          </a:p>
        </p:txBody>
      </p:sp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Race Conditions"/>
          <p:cNvSpPr txBox="1"/>
          <p:nvPr/>
        </p:nvSpPr>
        <p:spPr>
          <a:xfrm>
            <a:off x="1270000" y="5829067"/>
            <a:ext cx="10964568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Race Conditions</a:t>
            </a:r>
          </a:p>
        </p:txBody>
      </p:sp>
    </p:spTree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0" name="Group"/>
          <p:cNvGrpSpPr/>
          <p:nvPr/>
        </p:nvGrpSpPr>
        <p:grpSpPr>
          <a:xfrm>
            <a:off x="9299152" y="4977488"/>
            <a:ext cx="2310755" cy="3414341"/>
            <a:chOff x="0" y="0"/>
            <a:chExt cx="2310753" cy="3414340"/>
          </a:xfrm>
        </p:grpSpPr>
        <p:sp>
          <p:nvSpPr>
            <p:cNvPr id="1558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59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563" name="Group"/>
          <p:cNvGrpSpPr/>
          <p:nvPr/>
        </p:nvGrpSpPr>
        <p:grpSpPr>
          <a:xfrm>
            <a:off x="12774093" y="4977488"/>
            <a:ext cx="2310755" cy="3414341"/>
            <a:chOff x="0" y="0"/>
            <a:chExt cx="2310753" cy="3414340"/>
          </a:xfrm>
        </p:grpSpPr>
        <p:sp>
          <p:nvSpPr>
            <p:cNvPr id="1561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62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564" name="Charlie"/>
          <p:cNvSpPr txBox="1"/>
          <p:nvPr/>
        </p:nvSpPr>
        <p:spPr>
          <a:xfrm>
            <a:off x="8106058" y="8898690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Charlie</a:t>
            </a:r>
          </a:p>
        </p:txBody>
      </p:sp>
      <p:sp>
        <p:nvSpPr>
          <p:cNvPr id="1565" name="Alice"/>
          <p:cNvSpPr txBox="1"/>
          <p:nvPr/>
        </p:nvSpPr>
        <p:spPr>
          <a:xfrm>
            <a:off x="11581000" y="8898690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9" name="Group"/>
          <p:cNvGrpSpPr/>
          <p:nvPr/>
        </p:nvGrpSpPr>
        <p:grpSpPr>
          <a:xfrm>
            <a:off x="9299152" y="4977488"/>
            <a:ext cx="2310755" cy="3414341"/>
            <a:chOff x="0" y="0"/>
            <a:chExt cx="2310753" cy="3414340"/>
          </a:xfrm>
        </p:grpSpPr>
        <p:sp>
          <p:nvSpPr>
            <p:cNvPr id="1567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68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1572" name="Group"/>
          <p:cNvGrpSpPr/>
          <p:nvPr/>
        </p:nvGrpSpPr>
        <p:grpSpPr>
          <a:xfrm>
            <a:off x="12774093" y="4977488"/>
            <a:ext cx="2310755" cy="3414341"/>
            <a:chOff x="0" y="0"/>
            <a:chExt cx="2310753" cy="3414340"/>
          </a:xfrm>
        </p:grpSpPr>
        <p:sp>
          <p:nvSpPr>
            <p:cNvPr id="157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57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573" name="Charlie"/>
          <p:cNvSpPr txBox="1"/>
          <p:nvPr/>
        </p:nvSpPr>
        <p:spPr>
          <a:xfrm>
            <a:off x="8106058" y="8898690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Charlie</a:t>
            </a:r>
          </a:p>
        </p:txBody>
      </p:sp>
      <p:sp>
        <p:nvSpPr>
          <p:cNvPr id="1574" name="Alice"/>
          <p:cNvSpPr txBox="1"/>
          <p:nvPr/>
        </p:nvSpPr>
        <p:spPr>
          <a:xfrm>
            <a:off x="11581000" y="8898690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Alice</a:t>
            </a:r>
          </a:p>
        </p:txBody>
      </p:sp>
      <p:sp>
        <p:nvSpPr>
          <p:cNvPr id="1575" name="Cash"/>
          <p:cNvSpPr/>
          <p:nvPr/>
        </p:nvSpPr>
        <p:spPr>
          <a:xfrm>
            <a:off x="10625639" y="3185716"/>
            <a:ext cx="3132722" cy="1284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20071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3019" y="1846"/>
                </a:moveTo>
                <a:lnTo>
                  <a:pt x="9380" y="1846"/>
                </a:lnTo>
                <a:cubicBezTo>
                  <a:pt x="8379" y="3482"/>
                  <a:pt x="7686" y="6872"/>
                  <a:pt x="7686" y="10802"/>
                </a:cubicBezTo>
                <a:cubicBezTo>
                  <a:pt x="7686" y="14732"/>
                  <a:pt x="8379" y="18118"/>
                  <a:pt x="9380" y="19754"/>
                </a:cubicBezTo>
                <a:lnTo>
                  <a:pt x="3019" y="19754"/>
                </a:lnTo>
                <a:cubicBezTo>
                  <a:pt x="2835" y="16931"/>
                  <a:pt x="1920" y="14704"/>
                  <a:pt x="762" y="14256"/>
                </a:cubicBezTo>
                <a:lnTo>
                  <a:pt x="762" y="7344"/>
                </a:lnTo>
                <a:cubicBezTo>
                  <a:pt x="1920" y="6896"/>
                  <a:pt x="2835" y="4669"/>
                  <a:pt x="3019" y="1846"/>
                </a:cubicBezTo>
                <a:close/>
                <a:moveTo>
                  <a:pt x="12080" y="1846"/>
                </a:moveTo>
                <a:lnTo>
                  <a:pt x="18581" y="1846"/>
                </a:lnTo>
                <a:cubicBezTo>
                  <a:pt x="18765" y="4669"/>
                  <a:pt x="19678" y="6896"/>
                  <a:pt x="20836" y="7344"/>
                </a:cubicBezTo>
                <a:lnTo>
                  <a:pt x="20836" y="14256"/>
                </a:lnTo>
                <a:cubicBezTo>
                  <a:pt x="19678" y="14704"/>
                  <a:pt x="18765" y="16931"/>
                  <a:pt x="18581" y="19754"/>
                </a:cubicBezTo>
                <a:lnTo>
                  <a:pt x="12080" y="19754"/>
                </a:lnTo>
                <a:cubicBezTo>
                  <a:pt x="13080" y="18118"/>
                  <a:pt x="13772" y="14732"/>
                  <a:pt x="13772" y="10802"/>
                </a:cubicBezTo>
                <a:cubicBezTo>
                  <a:pt x="13772" y="6872"/>
                  <a:pt x="13080" y="3482"/>
                  <a:pt x="12080" y="1846"/>
                </a:cubicBezTo>
                <a:close/>
                <a:moveTo>
                  <a:pt x="4544" y="7884"/>
                </a:moveTo>
                <a:cubicBezTo>
                  <a:pt x="4232" y="7884"/>
                  <a:pt x="3921" y="8174"/>
                  <a:pt x="3683" y="8754"/>
                </a:cubicBezTo>
                <a:cubicBezTo>
                  <a:pt x="3208" y="9913"/>
                  <a:pt x="3208" y="11795"/>
                  <a:pt x="3683" y="12953"/>
                </a:cubicBezTo>
                <a:cubicBezTo>
                  <a:pt x="4159" y="14112"/>
                  <a:pt x="4929" y="14112"/>
                  <a:pt x="5404" y="12953"/>
                </a:cubicBezTo>
                <a:cubicBezTo>
                  <a:pt x="5880" y="11795"/>
                  <a:pt x="5880" y="9913"/>
                  <a:pt x="5404" y="8754"/>
                </a:cubicBezTo>
                <a:cubicBezTo>
                  <a:pt x="5167" y="8174"/>
                  <a:pt x="4855" y="7884"/>
                  <a:pt x="4544" y="7884"/>
                </a:cubicBezTo>
                <a:close/>
                <a:moveTo>
                  <a:pt x="16914" y="7884"/>
                </a:moveTo>
                <a:cubicBezTo>
                  <a:pt x="16603" y="7884"/>
                  <a:pt x="16291" y="8174"/>
                  <a:pt x="16054" y="8754"/>
                </a:cubicBezTo>
                <a:cubicBezTo>
                  <a:pt x="15578" y="9913"/>
                  <a:pt x="15578" y="11795"/>
                  <a:pt x="16054" y="12953"/>
                </a:cubicBezTo>
                <a:cubicBezTo>
                  <a:pt x="16529" y="14112"/>
                  <a:pt x="17301" y="14112"/>
                  <a:pt x="17776" y="12953"/>
                </a:cubicBezTo>
                <a:cubicBezTo>
                  <a:pt x="18252" y="11795"/>
                  <a:pt x="18252" y="9913"/>
                  <a:pt x="17776" y="8754"/>
                </a:cubicBezTo>
                <a:cubicBezTo>
                  <a:pt x="17539" y="8174"/>
                  <a:pt x="17226" y="7884"/>
                  <a:pt x="16914" y="7884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7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9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1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3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5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" name="Table 1"/>
          <p:cNvGraphicFramePr/>
          <p:nvPr/>
        </p:nvGraphicFramePr>
        <p:xfrm>
          <a:off x="1167294" y="508000"/>
          <a:ext cx="22062112" cy="11188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734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9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Transfer 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Withdraw $60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Charlie's balance: $30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+$30 to Alice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2438338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-$30 from Charlie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54545"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2438338">
                        <a:defRPr sz="43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200"/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2433</Words>
  <Application>Microsoft Office PowerPoint</Application>
  <PresentationFormat>Custom</PresentationFormat>
  <Paragraphs>1514</Paragraphs>
  <Slides>124</Slides>
  <Notes>0</Notes>
  <HiddenSlides>5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124</vt:i4>
      </vt:variant>
    </vt:vector>
  </HeadingPairs>
  <TitlesOfParts>
    <vt:vector size="129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2024-01-05T17:33:41Z</dcterms:modified>
</cp:coreProperties>
</file>