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58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viewProps" Target="viewProp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Shape 1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1pPr>
    <a:lvl2pPr indent="228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2pPr>
    <a:lvl3pPr indent="457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3pPr>
    <a:lvl4pPr indent="685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4pPr>
    <a:lvl5pPr indent="9144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5pPr>
    <a:lvl6pPr indent="11430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6pPr>
    <a:lvl7pPr indent="1371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7pPr>
    <a:lvl8pPr indent="1600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8pPr>
    <a:lvl9pPr indent="1828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Shape 48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87" name="Shape 48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https://commons.wikimedia.org/wiki/File:Sea_lion_head.jpg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Shape 49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1" name="Shape 4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https://portal.atn.ioos.us/#metadata/4abd4cc2-090a-4472-9645-b16d72a3bade/project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7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lose-up of wild plants growing between rocks"/>
          <p:cNvSpPr>
            <a:spLocks noGrp="1"/>
          </p:cNvSpPr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Close-up of a wild plant growing between lava rocks"/>
          <p:cNvSpPr>
            <a:spLocks noGrp="1"/>
          </p:cNvSpPr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waterfall surrounded by a green rocky landscape"/>
          <p:cNvSpPr>
            <a:spLocks noGrp="1"/>
          </p:cNvSpPr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, hilly landscape"/>
          <p:cNvSpPr>
            <a:spLocks noGrp="1"/>
          </p:cNvSpPr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 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Moss-covered rocks"/>
          <p:cNvSpPr>
            <a:spLocks noGrp="1"/>
          </p:cNvSpPr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1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159" name="Relating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8483964"/>
            <a:ext cx="21971000" cy="1475682"/>
          </a:xfrm>
          <a:prstGeom prst="rect">
            <a:avLst/>
          </a:prstGeom>
        </p:spPr>
        <p:txBody>
          <a:bodyPr/>
          <a:lstStyle>
            <a:lvl1pPr>
              <a:defRPr sz="6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Relating</a:t>
            </a:r>
          </a:p>
        </p:txBody>
      </p:sp>
      <p:sp>
        <p:nvSpPr>
          <p:cNvPr id="160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Open Book"/>
          <p:cNvSpPr/>
          <p:nvPr/>
        </p:nvSpPr>
        <p:spPr>
          <a:xfrm>
            <a:off x="15103800" y="3865269"/>
            <a:ext cx="3687753" cy="3414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3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5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6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3" y="5127"/>
                </a:lnTo>
                <a:lnTo>
                  <a:pt x="10543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193" name="Group"/>
          <p:cNvGrpSpPr/>
          <p:nvPr/>
        </p:nvGrpSpPr>
        <p:grpSpPr>
          <a:xfrm>
            <a:off x="5592446" y="3865269"/>
            <a:ext cx="2310755" cy="3414341"/>
            <a:chOff x="0" y="0"/>
            <a:chExt cx="2310753" cy="3414340"/>
          </a:xfrm>
        </p:grpSpPr>
        <p:sp>
          <p:nvSpPr>
            <p:cNvPr id="191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92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194" name="author"/>
          <p:cNvSpPr txBox="1"/>
          <p:nvPr/>
        </p:nvSpPr>
        <p:spPr>
          <a:xfrm>
            <a:off x="3459750" y="1246609"/>
            <a:ext cx="675881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</a:t>
            </a:r>
          </a:p>
        </p:txBody>
      </p:sp>
      <p:sp>
        <p:nvSpPr>
          <p:cNvPr id="195" name="book"/>
          <p:cNvSpPr txBox="1"/>
          <p:nvPr/>
        </p:nvSpPr>
        <p:spPr>
          <a:xfrm>
            <a:off x="13274848" y="1246609"/>
            <a:ext cx="7649402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</a:t>
            </a:r>
          </a:p>
        </p:txBody>
      </p:sp>
      <p:sp>
        <p:nvSpPr>
          <p:cNvPr id="196" name="Line"/>
          <p:cNvSpPr/>
          <p:nvPr/>
        </p:nvSpPr>
        <p:spPr>
          <a:xfrm>
            <a:off x="9081595" y="5455479"/>
            <a:ext cx="509781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1" animBg="1" advAuto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Circle"/>
          <p:cNvSpPr/>
          <p:nvPr/>
        </p:nvSpPr>
        <p:spPr>
          <a:xfrm>
            <a:off x="5145515" y="1056513"/>
            <a:ext cx="9106175" cy="9106174"/>
          </a:xfrm>
          <a:prstGeom prst="ellipse">
            <a:avLst/>
          </a:pr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40" name="Circle"/>
          <p:cNvSpPr/>
          <p:nvPr/>
        </p:nvSpPr>
        <p:spPr>
          <a:xfrm>
            <a:off x="10132310" y="1056513"/>
            <a:ext cx="9106175" cy="9106174"/>
          </a:xfrm>
          <a:prstGeom prst="ellipse">
            <a:avLst/>
          </a:pr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41" name="Shape"/>
          <p:cNvSpPr/>
          <p:nvPr/>
        </p:nvSpPr>
        <p:spPr>
          <a:xfrm>
            <a:off x="10132150" y="1799203"/>
            <a:ext cx="4119700" cy="76207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766" h="21600" extrusionOk="0">
                <a:moveTo>
                  <a:pt x="8883" y="0"/>
                </a:moveTo>
                <a:cubicBezTo>
                  <a:pt x="7776" y="477"/>
                  <a:pt x="6724" y="1035"/>
                  <a:pt x="5751" y="1675"/>
                </a:cubicBezTo>
                <a:cubicBezTo>
                  <a:pt x="-1917" y="6715"/>
                  <a:pt x="-1917" y="14885"/>
                  <a:pt x="5751" y="19925"/>
                </a:cubicBezTo>
                <a:cubicBezTo>
                  <a:pt x="6724" y="20565"/>
                  <a:pt x="7776" y="21123"/>
                  <a:pt x="8883" y="21600"/>
                </a:cubicBezTo>
                <a:cubicBezTo>
                  <a:pt x="9990" y="21123"/>
                  <a:pt x="11042" y="20565"/>
                  <a:pt x="12015" y="19925"/>
                </a:cubicBezTo>
                <a:cubicBezTo>
                  <a:pt x="19683" y="14885"/>
                  <a:pt x="19683" y="6715"/>
                  <a:pt x="12015" y="1675"/>
                </a:cubicBezTo>
                <a:cubicBezTo>
                  <a:pt x="11042" y="1035"/>
                  <a:pt x="9990" y="477"/>
                  <a:pt x="8883" y="0"/>
                </a:cubicBezTo>
                <a:close/>
              </a:path>
            </a:pathLst>
          </a:cu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42" name="Authors"/>
          <p:cNvSpPr txBox="1"/>
          <p:nvPr/>
        </p:nvSpPr>
        <p:spPr>
          <a:xfrm>
            <a:off x="6211474" y="5069849"/>
            <a:ext cx="291544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sp>
        <p:nvSpPr>
          <p:cNvPr id="943" name="Translators"/>
          <p:cNvSpPr txBox="1"/>
          <p:nvPr/>
        </p:nvSpPr>
        <p:spPr>
          <a:xfrm>
            <a:off x="14670101" y="5069849"/>
            <a:ext cx="41497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Translators</a:t>
            </a:r>
          </a:p>
        </p:txBody>
      </p:sp>
      <p:sp>
        <p:nvSpPr>
          <p:cNvPr id="944" name="Authors INTERSECT Translators"/>
          <p:cNvSpPr txBox="1"/>
          <p:nvPr/>
        </p:nvSpPr>
        <p:spPr>
          <a:xfrm>
            <a:off x="1206500" y="11014076"/>
            <a:ext cx="21971000" cy="1493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792479">
              <a:lnSpc>
                <a:spcPct val="150000"/>
              </a:lnSpc>
              <a:defRPr sz="9216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 INTERSECT Translators</a:t>
            </a:r>
          </a:p>
        </p:txBody>
      </p:sp>
    </p:spTree>
  </p:cSld>
  <p:clrMapOvr>
    <a:masterClrMapping/>
  </p:clrMapOvr>
  <p:transition spd="med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Circle"/>
          <p:cNvSpPr/>
          <p:nvPr/>
        </p:nvSpPr>
        <p:spPr>
          <a:xfrm>
            <a:off x="5145515" y="1056513"/>
            <a:ext cx="9106175" cy="9106174"/>
          </a:xfrm>
          <a:prstGeom prst="ellipse">
            <a:avLst/>
          </a:pr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47" name="Circle"/>
          <p:cNvSpPr/>
          <p:nvPr/>
        </p:nvSpPr>
        <p:spPr>
          <a:xfrm>
            <a:off x="10132310" y="1056513"/>
            <a:ext cx="9106175" cy="9106174"/>
          </a:xfrm>
          <a:prstGeom prst="ellipse">
            <a:avLst/>
          </a:pr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48" name="Shape"/>
          <p:cNvSpPr/>
          <p:nvPr/>
        </p:nvSpPr>
        <p:spPr>
          <a:xfrm>
            <a:off x="10132150" y="1799203"/>
            <a:ext cx="4119700" cy="76207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766" h="21600" extrusionOk="0">
                <a:moveTo>
                  <a:pt x="8883" y="0"/>
                </a:moveTo>
                <a:cubicBezTo>
                  <a:pt x="7776" y="477"/>
                  <a:pt x="6724" y="1035"/>
                  <a:pt x="5751" y="1675"/>
                </a:cubicBezTo>
                <a:cubicBezTo>
                  <a:pt x="-1917" y="6715"/>
                  <a:pt x="-1917" y="14885"/>
                  <a:pt x="5751" y="19925"/>
                </a:cubicBezTo>
                <a:cubicBezTo>
                  <a:pt x="6724" y="20565"/>
                  <a:pt x="7776" y="21123"/>
                  <a:pt x="8883" y="21600"/>
                </a:cubicBezTo>
                <a:cubicBezTo>
                  <a:pt x="9990" y="21123"/>
                  <a:pt x="11042" y="20565"/>
                  <a:pt x="12015" y="19925"/>
                </a:cubicBezTo>
                <a:cubicBezTo>
                  <a:pt x="19683" y="14885"/>
                  <a:pt x="19683" y="6715"/>
                  <a:pt x="12015" y="1675"/>
                </a:cubicBezTo>
                <a:cubicBezTo>
                  <a:pt x="11042" y="1035"/>
                  <a:pt x="9990" y="477"/>
                  <a:pt x="8883" y="0"/>
                </a:cubicBezTo>
                <a:close/>
              </a:path>
            </a:pathLst>
          </a:cu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49" name="Authors"/>
          <p:cNvSpPr txBox="1"/>
          <p:nvPr/>
        </p:nvSpPr>
        <p:spPr>
          <a:xfrm>
            <a:off x="6211474" y="5069849"/>
            <a:ext cx="291544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sp>
        <p:nvSpPr>
          <p:cNvPr id="950" name="Translators"/>
          <p:cNvSpPr txBox="1"/>
          <p:nvPr/>
        </p:nvSpPr>
        <p:spPr>
          <a:xfrm>
            <a:off x="14670101" y="5069849"/>
            <a:ext cx="41497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Translators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Authors UNION Translators"/>
          <p:cNvSpPr txBox="1"/>
          <p:nvPr/>
        </p:nvSpPr>
        <p:spPr>
          <a:xfrm>
            <a:off x="1206500" y="11014076"/>
            <a:ext cx="21971000" cy="1493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792479">
              <a:lnSpc>
                <a:spcPct val="150000"/>
              </a:lnSpc>
              <a:defRPr sz="9216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 UNION Translators</a:t>
            </a:r>
          </a:p>
        </p:txBody>
      </p:sp>
      <p:sp>
        <p:nvSpPr>
          <p:cNvPr id="953" name="Circle"/>
          <p:cNvSpPr/>
          <p:nvPr/>
        </p:nvSpPr>
        <p:spPr>
          <a:xfrm>
            <a:off x="5145515" y="1056513"/>
            <a:ext cx="9106175" cy="9106174"/>
          </a:xfrm>
          <a:prstGeom prst="ellipse">
            <a:avLst/>
          </a:pr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54" name="Circle"/>
          <p:cNvSpPr/>
          <p:nvPr/>
        </p:nvSpPr>
        <p:spPr>
          <a:xfrm>
            <a:off x="10132310" y="1056513"/>
            <a:ext cx="9106175" cy="9106174"/>
          </a:xfrm>
          <a:prstGeom prst="ellipse">
            <a:avLst/>
          </a:pr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55" name="Shape"/>
          <p:cNvSpPr/>
          <p:nvPr/>
        </p:nvSpPr>
        <p:spPr>
          <a:xfrm>
            <a:off x="10132150" y="1799203"/>
            <a:ext cx="4119700" cy="76207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766" h="21600" extrusionOk="0">
                <a:moveTo>
                  <a:pt x="8883" y="0"/>
                </a:moveTo>
                <a:cubicBezTo>
                  <a:pt x="7776" y="477"/>
                  <a:pt x="6724" y="1035"/>
                  <a:pt x="5751" y="1675"/>
                </a:cubicBezTo>
                <a:cubicBezTo>
                  <a:pt x="-1917" y="6715"/>
                  <a:pt x="-1917" y="14885"/>
                  <a:pt x="5751" y="19925"/>
                </a:cubicBezTo>
                <a:cubicBezTo>
                  <a:pt x="6724" y="20565"/>
                  <a:pt x="7776" y="21123"/>
                  <a:pt x="8883" y="21600"/>
                </a:cubicBezTo>
                <a:cubicBezTo>
                  <a:pt x="9990" y="21123"/>
                  <a:pt x="11042" y="20565"/>
                  <a:pt x="12015" y="19925"/>
                </a:cubicBezTo>
                <a:cubicBezTo>
                  <a:pt x="19683" y="14885"/>
                  <a:pt x="19683" y="6715"/>
                  <a:pt x="12015" y="1675"/>
                </a:cubicBezTo>
                <a:cubicBezTo>
                  <a:pt x="11042" y="1035"/>
                  <a:pt x="9990" y="477"/>
                  <a:pt x="8883" y="0"/>
                </a:cubicBezTo>
                <a:close/>
              </a:path>
            </a:pathLst>
          </a:cu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56" name="Authors"/>
          <p:cNvSpPr txBox="1"/>
          <p:nvPr/>
        </p:nvSpPr>
        <p:spPr>
          <a:xfrm>
            <a:off x="6211474" y="5069849"/>
            <a:ext cx="291544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sp>
        <p:nvSpPr>
          <p:cNvPr id="957" name="Translators"/>
          <p:cNvSpPr txBox="1"/>
          <p:nvPr/>
        </p:nvSpPr>
        <p:spPr>
          <a:xfrm>
            <a:off x="14670101" y="5069849"/>
            <a:ext cx="41497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Translators</a:t>
            </a:r>
          </a:p>
        </p:txBody>
      </p:sp>
    </p:spTree>
  </p:cSld>
  <p:clrMapOvr>
    <a:masterClrMapping/>
  </p:clrMapOvr>
  <p:transition spd="med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Circle"/>
          <p:cNvSpPr/>
          <p:nvPr/>
        </p:nvSpPr>
        <p:spPr>
          <a:xfrm>
            <a:off x="5145515" y="1056513"/>
            <a:ext cx="9106175" cy="9106174"/>
          </a:xfrm>
          <a:prstGeom prst="ellipse">
            <a:avLst/>
          </a:pr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60" name="Circle"/>
          <p:cNvSpPr/>
          <p:nvPr/>
        </p:nvSpPr>
        <p:spPr>
          <a:xfrm>
            <a:off x="10132310" y="1056513"/>
            <a:ext cx="9106175" cy="9106174"/>
          </a:xfrm>
          <a:prstGeom prst="ellipse">
            <a:avLst/>
          </a:pr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61" name="Shape"/>
          <p:cNvSpPr/>
          <p:nvPr/>
        </p:nvSpPr>
        <p:spPr>
          <a:xfrm>
            <a:off x="10132150" y="1799203"/>
            <a:ext cx="4119700" cy="76207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766" h="21600" extrusionOk="0">
                <a:moveTo>
                  <a:pt x="8883" y="0"/>
                </a:moveTo>
                <a:cubicBezTo>
                  <a:pt x="7776" y="477"/>
                  <a:pt x="6724" y="1035"/>
                  <a:pt x="5751" y="1675"/>
                </a:cubicBezTo>
                <a:cubicBezTo>
                  <a:pt x="-1917" y="6715"/>
                  <a:pt x="-1917" y="14885"/>
                  <a:pt x="5751" y="19925"/>
                </a:cubicBezTo>
                <a:cubicBezTo>
                  <a:pt x="6724" y="20565"/>
                  <a:pt x="7776" y="21123"/>
                  <a:pt x="8883" y="21600"/>
                </a:cubicBezTo>
                <a:cubicBezTo>
                  <a:pt x="9990" y="21123"/>
                  <a:pt x="11042" y="20565"/>
                  <a:pt x="12015" y="19925"/>
                </a:cubicBezTo>
                <a:cubicBezTo>
                  <a:pt x="19683" y="14885"/>
                  <a:pt x="19683" y="6715"/>
                  <a:pt x="12015" y="1675"/>
                </a:cubicBezTo>
                <a:cubicBezTo>
                  <a:pt x="11042" y="1035"/>
                  <a:pt x="9990" y="477"/>
                  <a:pt x="8883" y="0"/>
                </a:cubicBezTo>
                <a:close/>
              </a:path>
            </a:pathLst>
          </a:cu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62" name="Authors"/>
          <p:cNvSpPr txBox="1"/>
          <p:nvPr/>
        </p:nvSpPr>
        <p:spPr>
          <a:xfrm>
            <a:off x="6211474" y="5069849"/>
            <a:ext cx="291544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sp>
        <p:nvSpPr>
          <p:cNvPr id="963" name="Translators"/>
          <p:cNvSpPr txBox="1"/>
          <p:nvPr/>
        </p:nvSpPr>
        <p:spPr>
          <a:xfrm>
            <a:off x="14670101" y="5069849"/>
            <a:ext cx="41497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Translators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Circle"/>
          <p:cNvSpPr/>
          <p:nvPr/>
        </p:nvSpPr>
        <p:spPr>
          <a:xfrm>
            <a:off x="5145515" y="1056513"/>
            <a:ext cx="9106175" cy="9106174"/>
          </a:xfrm>
          <a:prstGeom prst="ellipse">
            <a:avLst/>
          </a:pr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66" name="Authors"/>
          <p:cNvSpPr txBox="1"/>
          <p:nvPr/>
        </p:nvSpPr>
        <p:spPr>
          <a:xfrm>
            <a:off x="6211474" y="5069849"/>
            <a:ext cx="291544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sp>
        <p:nvSpPr>
          <p:cNvPr id="967" name="Authors EXCEPT Translators"/>
          <p:cNvSpPr txBox="1"/>
          <p:nvPr/>
        </p:nvSpPr>
        <p:spPr>
          <a:xfrm>
            <a:off x="1206500" y="11014076"/>
            <a:ext cx="21971000" cy="1493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792479">
              <a:lnSpc>
                <a:spcPct val="150000"/>
              </a:lnSpc>
              <a:defRPr sz="9216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 EXCEPT Translators</a:t>
            </a:r>
          </a:p>
        </p:txBody>
      </p:sp>
      <p:sp>
        <p:nvSpPr>
          <p:cNvPr id="968" name="Circle"/>
          <p:cNvSpPr/>
          <p:nvPr/>
        </p:nvSpPr>
        <p:spPr>
          <a:xfrm>
            <a:off x="10132310" y="1056513"/>
            <a:ext cx="9106175" cy="9106174"/>
          </a:xfrm>
          <a:prstGeom prst="ellipse">
            <a:avLst/>
          </a:pr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69" name="Shape"/>
          <p:cNvSpPr/>
          <p:nvPr/>
        </p:nvSpPr>
        <p:spPr>
          <a:xfrm>
            <a:off x="10132150" y="1799203"/>
            <a:ext cx="4119700" cy="76207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766" h="21600" extrusionOk="0">
                <a:moveTo>
                  <a:pt x="8883" y="0"/>
                </a:moveTo>
                <a:cubicBezTo>
                  <a:pt x="7776" y="477"/>
                  <a:pt x="6724" y="1035"/>
                  <a:pt x="5751" y="1675"/>
                </a:cubicBezTo>
                <a:cubicBezTo>
                  <a:pt x="-1917" y="6715"/>
                  <a:pt x="-1917" y="14885"/>
                  <a:pt x="5751" y="19925"/>
                </a:cubicBezTo>
                <a:cubicBezTo>
                  <a:pt x="6724" y="20565"/>
                  <a:pt x="7776" y="21123"/>
                  <a:pt x="8883" y="21600"/>
                </a:cubicBezTo>
                <a:cubicBezTo>
                  <a:pt x="9990" y="21123"/>
                  <a:pt x="11042" y="20565"/>
                  <a:pt x="12015" y="19925"/>
                </a:cubicBezTo>
                <a:cubicBezTo>
                  <a:pt x="19683" y="14885"/>
                  <a:pt x="19683" y="6715"/>
                  <a:pt x="12015" y="1675"/>
                </a:cubicBezTo>
                <a:cubicBezTo>
                  <a:pt x="11042" y="1035"/>
                  <a:pt x="9990" y="477"/>
                  <a:pt x="8883" y="0"/>
                </a:cubicBezTo>
                <a:close/>
              </a:path>
            </a:pathLst>
          </a:cu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70" name="Translators"/>
          <p:cNvSpPr txBox="1"/>
          <p:nvPr/>
        </p:nvSpPr>
        <p:spPr>
          <a:xfrm>
            <a:off x="14670101" y="5069849"/>
            <a:ext cx="41497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Translators</a:t>
            </a:r>
          </a:p>
        </p:txBody>
      </p:sp>
    </p:spTree>
  </p:cSld>
  <p:clrMapOvr>
    <a:masterClrMapping/>
  </p:clrMapOvr>
  <p:transition spd="med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Circle"/>
          <p:cNvSpPr/>
          <p:nvPr/>
        </p:nvSpPr>
        <p:spPr>
          <a:xfrm>
            <a:off x="5145515" y="1056513"/>
            <a:ext cx="9106175" cy="9106174"/>
          </a:xfrm>
          <a:prstGeom prst="ellipse">
            <a:avLst/>
          </a:pr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73" name="Circle"/>
          <p:cNvSpPr/>
          <p:nvPr/>
        </p:nvSpPr>
        <p:spPr>
          <a:xfrm>
            <a:off x="10132310" y="1056513"/>
            <a:ext cx="9106175" cy="9106174"/>
          </a:xfrm>
          <a:prstGeom prst="ellipse">
            <a:avLst/>
          </a:pr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74" name="Shape"/>
          <p:cNvSpPr/>
          <p:nvPr/>
        </p:nvSpPr>
        <p:spPr>
          <a:xfrm>
            <a:off x="10132150" y="1799203"/>
            <a:ext cx="4119700" cy="76207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766" h="21600" extrusionOk="0">
                <a:moveTo>
                  <a:pt x="8883" y="0"/>
                </a:moveTo>
                <a:cubicBezTo>
                  <a:pt x="7776" y="477"/>
                  <a:pt x="6724" y="1035"/>
                  <a:pt x="5751" y="1675"/>
                </a:cubicBezTo>
                <a:cubicBezTo>
                  <a:pt x="-1917" y="6715"/>
                  <a:pt x="-1917" y="14885"/>
                  <a:pt x="5751" y="19925"/>
                </a:cubicBezTo>
                <a:cubicBezTo>
                  <a:pt x="6724" y="20565"/>
                  <a:pt x="7776" y="21123"/>
                  <a:pt x="8883" y="21600"/>
                </a:cubicBezTo>
                <a:cubicBezTo>
                  <a:pt x="9990" y="21123"/>
                  <a:pt x="11042" y="20565"/>
                  <a:pt x="12015" y="19925"/>
                </a:cubicBezTo>
                <a:cubicBezTo>
                  <a:pt x="19683" y="14885"/>
                  <a:pt x="19683" y="6715"/>
                  <a:pt x="12015" y="1675"/>
                </a:cubicBezTo>
                <a:cubicBezTo>
                  <a:pt x="11042" y="1035"/>
                  <a:pt x="9990" y="477"/>
                  <a:pt x="8883" y="0"/>
                </a:cubicBezTo>
                <a:close/>
              </a:path>
            </a:pathLst>
          </a:cu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75" name="Authors"/>
          <p:cNvSpPr txBox="1"/>
          <p:nvPr/>
        </p:nvSpPr>
        <p:spPr>
          <a:xfrm>
            <a:off x="6211474" y="5069849"/>
            <a:ext cx="291544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sp>
        <p:nvSpPr>
          <p:cNvPr id="976" name="Translators"/>
          <p:cNvSpPr txBox="1"/>
          <p:nvPr/>
        </p:nvSpPr>
        <p:spPr>
          <a:xfrm>
            <a:off x="14670101" y="5069849"/>
            <a:ext cx="41497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Translators</a:t>
            </a:r>
          </a:p>
        </p:txBody>
      </p:sp>
    </p:spTree>
  </p:cSld>
  <p:clrMapOvr>
    <a:masterClrMapping/>
  </p:clrMapOvr>
  <p:transition spd="med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Translators EXCEPT Authors"/>
          <p:cNvSpPr txBox="1"/>
          <p:nvPr/>
        </p:nvSpPr>
        <p:spPr>
          <a:xfrm>
            <a:off x="1206500" y="11014076"/>
            <a:ext cx="21971000" cy="1493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792479">
              <a:lnSpc>
                <a:spcPct val="150000"/>
              </a:lnSpc>
              <a:defRPr sz="9216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Translators EXCEPT Authors</a:t>
            </a:r>
          </a:p>
        </p:txBody>
      </p:sp>
      <p:sp>
        <p:nvSpPr>
          <p:cNvPr id="979" name="Circle"/>
          <p:cNvSpPr/>
          <p:nvPr/>
        </p:nvSpPr>
        <p:spPr>
          <a:xfrm>
            <a:off x="5145515" y="1056513"/>
            <a:ext cx="9106175" cy="9106174"/>
          </a:xfrm>
          <a:prstGeom prst="ellipse">
            <a:avLst/>
          </a:pr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80" name="Circle"/>
          <p:cNvSpPr/>
          <p:nvPr/>
        </p:nvSpPr>
        <p:spPr>
          <a:xfrm>
            <a:off x="10132310" y="1056513"/>
            <a:ext cx="9106175" cy="9106174"/>
          </a:xfrm>
          <a:prstGeom prst="ellipse">
            <a:avLst/>
          </a:pr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81" name="Shape"/>
          <p:cNvSpPr/>
          <p:nvPr/>
        </p:nvSpPr>
        <p:spPr>
          <a:xfrm>
            <a:off x="10132150" y="1799203"/>
            <a:ext cx="4119700" cy="76207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766" h="21600" extrusionOk="0">
                <a:moveTo>
                  <a:pt x="8883" y="0"/>
                </a:moveTo>
                <a:cubicBezTo>
                  <a:pt x="7776" y="477"/>
                  <a:pt x="6724" y="1035"/>
                  <a:pt x="5751" y="1675"/>
                </a:cubicBezTo>
                <a:cubicBezTo>
                  <a:pt x="-1917" y="6715"/>
                  <a:pt x="-1917" y="14885"/>
                  <a:pt x="5751" y="19925"/>
                </a:cubicBezTo>
                <a:cubicBezTo>
                  <a:pt x="6724" y="20565"/>
                  <a:pt x="7776" y="21123"/>
                  <a:pt x="8883" y="21600"/>
                </a:cubicBezTo>
                <a:cubicBezTo>
                  <a:pt x="9990" y="21123"/>
                  <a:pt x="11042" y="20565"/>
                  <a:pt x="12015" y="19925"/>
                </a:cubicBezTo>
                <a:cubicBezTo>
                  <a:pt x="19683" y="14885"/>
                  <a:pt x="19683" y="6715"/>
                  <a:pt x="12015" y="1675"/>
                </a:cubicBezTo>
                <a:cubicBezTo>
                  <a:pt x="11042" y="1035"/>
                  <a:pt x="9990" y="477"/>
                  <a:pt x="8883" y="0"/>
                </a:cubicBezTo>
                <a:close/>
              </a:path>
            </a:pathLst>
          </a:cu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82" name="Authors"/>
          <p:cNvSpPr txBox="1"/>
          <p:nvPr/>
        </p:nvSpPr>
        <p:spPr>
          <a:xfrm>
            <a:off x="6211474" y="5069849"/>
            <a:ext cx="291544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sp>
        <p:nvSpPr>
          <p:cNvPr id="983" name="Translators"/>
          <p:cNvSpPr txBox="1"/>
          <p:nvPr/>
        </p:nvSpPr>
        <p:spPr>
          <a:xfrm>
            <a:off x="14670101" y="5069849"/>
            <a:ext cx="41497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Translators</a:t>
            </a:r>
          </a:p>
        </p:txBody>
      </p:sp>
    </p:spTree>
  </p:cSld>
  <p:clrMapOvr>
    <a:masterClrMapping/>
  </p:clrMapOvr>
  <p:transition spd="med"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Circle"/>
          <p:cNvSpPr/>
          <p:nvPr/>
        </p:nvSpPr>
        <p:spPr>
          <a:xfrm>
            <a:off x="5145515" y="1056513"/>
            <a:ext cx="9106175" cy="9106174"/>
          </a:xfrm>
          <a:prstGeom prst="ellipse">
            <a:avLst/>
          </a:pr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86" name="Authors"/>
          <p:cNvSpPr txBox="1"/>
          <p:nvPr/>
        </p:nvSpPr>
        <p:spPr>
          <a:xfrm>
            <a:off x="6211474" y="5069849"/>
            <a:ext cx="291544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sp>
        <p:nvSpPr>
          <p:cNvPr id="987" name="Circle"/>
          <p:cNvSpPr/>
          <p:nvPr/>
        </p:nvSpPr>
        <p:spPr>
          <a:xfrm>
            <a:off x="10132310" y="1056513"/>
            <a:ext cx="9106175" cy="9106174"/>
          </a:xfrm>
          <a:prstGeom prst="ellipse">
            <a:avLst/>
          </a:pr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88" name="Shape"/>
          <p:cNvSpPr/>
          <p:nvPr/>
        </p:nvSpPr>
        <p:spPr>
          <a:xfrm>
            <a:off x="10132150" y="1799203"/>
            <a:ext cx="4119700" cy="76207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766" h="21600" extrusionOk="0">
                <a:moveTo>
                  <a:pt x="8883" y="0"/>
                </a:moveTo>
                <a:cubicBezTo>
                  <a:pt x="7776" y="477"/>
                  <a:pt x="6724" y="1035"/>
                  <a:pt x="5751" y="1675"/>
                </a:cubicBezTo>
                <a:cubicBezTo>
                  <a:pt x="-1917" y="6715"/>
                  <a:pt x="-1917" y="14885"/>
                  <a:pt x="5751" y="19925"/>
                </a:cubicBezTo>
                <a:cubicBezTo>
                  <a:pt x="6724" y="20565"/>
                  <a:pt x="7776" y="21123"/>
                  <a:pt x="8883" y="21600"/>
                </a:cubicBezTo>
                <a:cubicBezTo>
                  <a:pt x="9990" y="21123"/>
                  <a:pt x="11042" y="20565"/>
                  <a:pt x="12015" y="19925"/>
                </a:cubicBezTo>
                <a:cubicBezTo>
                  <a:pt x="19683" y="14885"/>
                  <a:pt x="19683" y="6715"/>
                  <a:pt x="12015" y="1675"/>
                </a:cubicBezTo>
                <a:cubicBezTo>
                  <a:pt x="11042" y="1035"/>
                  <a:pt x="9990" y="477"/>
                  <a:pt x="8883" y="0"/>
                </a:cubicBezTo>
                <a:close/>
              </a:path>
            </a:pathLst>
          </a:cu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89" name="Translators"/>
          <p:cNvSpPr txBox="1"/>
          <p:nvPr/>
        </p:nvSpPr>
        <p:spPr>
          <a:xfrm>
            <a:off x="14670101" y="5069849"/>
            <a:ext cx="41497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Translators</a:t>
            </a:r>
          </a:p>
        </p:txBody>
      </p:sp>
    </p:spTree>
  </p:cSld>
  <p:clrMapOvr>
    <a:masterClrMapping/>
  </p:clrMapOvr>
  <p:transition spd="med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roup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Groups</a:t>
            </a:r>
          </a:p>
        </p:txBody>
      </p:sp>
    </p:spTree>
  </p:cSld>
  <p:clrMapOvr>
    <a:masterClrMapping/>
  </p:clrMapOvr>
  <p:transition spd="med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1"/>
          <p:cNvSpPr txBox="1"/>
          <p:nvPr/>
        </p:nvSpPr>
        <p:spPr>
          <a:xfrm>
            <a:off x="2703627" y="3937000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994" name="1"/>
          <p:cNvSpPr txBox="1"/>
          <p:nvPr/>
        </p:nvSpPr>
        <p:spPr>
          <a:xfrm>
            <a:off x="2703627" y="5553258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995" name="1"/>
          <p:cNvSpPr txBox="1"/>
          <p:nvPr/>
        </p:nvSpPr>
        <p:spPr>
          <a:xfrm>
            <a:off x="2703627" y="7169516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996" name="2"/>
          <p:cNvSpPr txBox="1"/>
          <p:nvPr/>
        </p:nvSpPr>
        <p:spPr>
          <a:xfrm>
            <a:off x="2703627" y="8785775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997" name="2"/>
          <p:cNvSpPr txBox="1"/>
          <p:nvPr/>
        </p:nvSpPr>
        <p:spPr>
          <a:xfrm>
            <a:off x="2703627" y="10402034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998" name="4"/>
          <p:cNvSpPr txBox="1"/>
          <p:nvPr/>
        </p:nvSpPr>
        <p:spPr>
          <a:xfrm>
            <a:off x="9066640" y="3937000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999" name="3"/>
          <p:cNvSpPr txBox="1"/>
          <p:nvPr/>
        </p:nvSpPr>
        <p:spPr>
          <a:xfrm>
            <a:off x="9066640" y="5553258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000" name="4"/>
          <p:cNvSpPr txBox="1"/>
          <p:nvPr/>
        </p:nvSpPr>
        <p:spPr>
          <a:xfrm>
            <a:off x="9066640" y="7169516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001" name="2"/>
          <p:cNvSpPr txBox="1"/>
          <p:nvPr/>
        </p:nvSpPr>
        <p:spPr>
          <a:xfrm>
            <a:off x="9066640" y="8785775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002" name="3"/>
          <p:cNvSpPr txBox="1"/>
          <p:nvPr/>
        </p:nvSpPr>
        <p:spPr>
          <a:xfrm>
            <a:off x="9066640" y="10402034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003" name="Line"/>
          <p:cNvSpPr/>
          <p:nvPr/>
        </p:nvSpPr>
        <p:spPr>
          <a:xfrm>
            <a:off x="1526660" y="5270500"/>
            <a:ext cx="1270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04" name="Line"/>
          <p:cNvSpPr/>
          <p:nvPr/>
        </p:nvSpPr>
        <p:spPr>
          <a:xfrm>
            <a:off x="1526660" y="6858000"/>
            <a:ext cx="12700002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05" name="Line"/>
          <p:cNvSpPr/>
          <p:nvPr/>
        </p:nvSpPr>
        <p:spPr>
          <a:xfrm>
            <a:off x="1526660" y="8445500"/>
            <a:ext cx="1270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06" name="Line"/>
          <p:cNvSpPr/>
          <p:nvPr/>
        </p:nvSpPr>
        <p:spPr>
          <a:xfrm>
            <a:off x="1617036" y="10033000"/>
            <a:ext cx="12609625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07" name="Line"/>
          <p:cNvSpPr/>
          <p:nvPr/>
        </p:nvSpPr>
        <p:spPr>
          <a:xfrm>
            <a:off x="1526660" y="3683000"/>
            <a:ext cx="1270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08" name="Line"/>
          <p:cNvSpPr/>
          <p:nvPr/>
        </p:nvSpPr>
        <p:spPr>
          <a:xfrm flipV="1">
            <a:off x="6606660" y="2095499"/>
            <a:ext cx="1" cy="9525002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09" name="book_id"/>
          <p:cNvSpPr txBox="1"/>
          <p:nvPr/>
        </p:nvSpPr>
        <p:spPr>
          <a:xfrm>
            <a:off x="2053065" y="2304877"/>
            <a:ext cx="398430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book_id</a:t>
            </a:r>
          </a:p>
        </p:txBody>
      </p:sp>
      <p:sp>
        <p:nvSpPr>
          <p:cNvPr id="1010" name="rating"/>
          <p:cNvSpPr txBox="1"/>
          <p:nvPr/>
        </p:nvSpPr>
        <p:spPr>
          <a:xfrm>
            <a:off x="7392112" y="2298333"/>
            <a:ext cx="60322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rating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Open Book"/>
          <p:cNvSpPr/>
          <p:nvPr/>
        </p:nvSpPr>
        <p:spPr>
          <a:xfrm>
            <a:off x="15103800" y="3865269"/>
            <a:ext cx="3687753" cy="3414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3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5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6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3" y="5127"/>
                </a:lnTo>
                <a:lnTo>
                  <a:pt x="10543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201" name="Group"/>
          <p:cNvGrpSpPr/>
          <p:nvPr/>
        </p:nvGrpSpPr>
        <p:grpSpPr>
          <a:xfrm>
            <a:off x="5592446" y="3865269"/>
            <a:ext cx="2310755" cy="3414341"/>
            <a:chOff x="0" y="0"/>
            <a:chExt cx="2310753" cy="3414340"/>
          </a:xfrm>
        </p:grpSpPr>
        <p:sp>
          <p:nvSpPr>
            <p:cNvPr id="199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00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202" name="author"/>
          <p:cNvSpPr txBox="1"/>
          <p:nvPr/>
        </p:nvSpPr>
        <p:spPr>
          <a:xfrm>
            <a:off x="3459750" y="1246609"/>
            <a:ext cx="675881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</a:t>
            </a:r>
          </a:p>
        </p:txBody>
      </p:sp>
      <p:sp>
        <p:nvSpPr>
          <p:cNvPr id="203" name="books"/>
          <p:cNvSpPr txBox="1"/>
          <p:nvPr/>
        </p:nvSpPr>
        <p:spPr>
          <a:xfrm>
            <a:off x="13274848" y="1246609"/>
            <a:ext cx="7649402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sp>
        <p:nvSpPr>
          <p:cNvPr id="204" name="Open Book"/>
          <p:cNvSpPr/>
          <p:nvPr/>
        </p:nvSpPr>
        <p:spPr>
          <a:xfrm>
            <a:off x="15103800" y="8713567"/>
            <a:ext cx="3687753" cy="3414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3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5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6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3" y="5127"/>
                </a:lnTo>
                <a:lnTo>
                  <a:pt x="10543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5" name="Line"/>
          <p:cNvSpPr/>
          <p:nvPr/>
        </p:nvSpPr>
        <p:spPr>
          <a:xfrm>
            <a:off x="9117495" y="6407065"/>
            <a:ext cx="5061150" cy="3362493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06" name="Line"/>
          <p:cNvSpPr/>
          <p:nvPr/>
        </p:nvSpPr>
        <p:spPr>
          <a:xfrm>
            <a:off x="9081595" y="5455479"/>
            <a:ext cx="509781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" grpId="1" animBg="1" advAuto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Rectangle"/>
          <p:cNvSpPr/>
          <p:nvPr/>
        </p:nvSpPr>
        <p:spPr>
          <a:xfrm>
            <a:off x="1524000" y="10032900"/>
            <a:ext cx="12700001" cy="1587501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13" name="Rectangle"/>
          <p:cNvSpPr/>
          <p:nvPr/>
        </p:nvSpPr>
        <p:spPr>
          <a:xfrm>
            <a:off x="1524000" y="8469243"/>
            <a:ext cx="12700001" cy="1587501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14" name="Rectangle"/>
          <p:cNvSpPr/>
          <p:nvPr/>
        </p:nvSpPr>
        <p:spPr>
          <a:xfrm>
            <a:off x="1524000" y="6892887"/>
            <a:ext cx="12700001" cy="1531962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15" name="Rectangle"/>
          <p:cNvSpPr/>
          <p:nvPr/>
        </p:nvSpPr>
        <p:spPr>
          <a:xfrm>
            <a:off x="1524000" y="5278431"/>
            <a:ext cx="12700001" cy="1531962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16" name="Rectangle"/>
          <p:cNvSpPr/>
          <p:nvPr/>
        </p:nvSpPr>
        <p:spPr>
          <a:xfrm>
            <a:off x="1524000" y="3702075"/>
            <a:ext cx="12700001" cy="1531962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17" name="1"/>
          <p:cNvSpPr txBox="1"/>
          <p:nvPr/>
        </p:nvSpPr>
        <p:spPr>
          <a:xfrm>
            <a:off x="2703627" y="3937000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018" name="1"/>
          <p:cNvSpPr txBox="1"/>
          <p:nvPr/>
        </p:nvSpPr>
        <p:spPr>
          <a:xfrm>
            <a:off x="2703627" y="5553258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019" name="1"/>
          <p:cNvSpPr txBox="1"/>
          <p:nvPr/>
        </p:nvSpPr>
        <p:spPr>
          <a:xfrm>
            <a:off x="2703627" y="7169517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020" name="2"/>
          <p:cNvSpPr txBox="1"/>
          <p:nvPr/>
        </p:nvSpPr>
        <p:spPr>
          <a:xfrm>
            <a:off x="2703627" y="8785775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021" name="2"/>
          <p:cNvSpPr txBox="1"/>
          <p:nvPr/>
        </p:nvSpPr>
        <p:spPr>
          <a:xfrm>
            <a:off x="2703627" y="10402034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022" name="4"/>
          <p:cNvSpPr txBox="1"/>
          <p:nvPr/>
        </p:nvSpPr>
        <p:spPr>
          <a:xfrm>
            <a:off x="9066640" y="3937000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023" name="3"/>
          <p:cNvSpPr txBox="1"/>
          <p:nvPr/>
        </p:nvSpPr>
        <p:spPr>
          <a:xfrm>
            <a:off x="9066640" y="5553258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024" name="4"/>
          <p:cNvSpPr txBox="1"/>
          <p:nvPr/>
        </p:nvSpPr>
        <p:spPr>
          <a:xfrm>
            <a:off x="9066640" y="7169517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025" name="2"/>
          <p:cNvSpPr txBox="1"/>
          <p:nvPr/>
        </p:nvSpPr>
        <p:spPr>
          <a:xfrm>
            <a:off x="9066640" y="8785775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026" name="3"/>
          <p:cNvSpPr txBox="1"/>
          <p:nvPr/>
        </p:nvSpPr>
        <p:spPr>
          <a:xfrm>
            <a:off x="9066640" y="10402034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</a:t>
            </a:r>
          </a:p>
        </p:txBody>
      </p:sp>
      <p:sp>
        <p:nvSpPr>
          <p:cNvPr id="1027" name="Line"/>
          <p:cNvSpPr/>
          <p:nvPr/>
        </p:nvSpPr>
        <p:spPr>
          <a:xfrm>
            <a:off x="1524000" y="5270500"/>
            <a:ext cx="1270266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28" name="Line"/>
          <p:cNvSpPr/>
          <p:nvPr/>
        </p:nvSpPr>
        <p:spPr>
          <a:xfrm>
            <a:off x="1524000" y="6858000"/>
            <a:ext cx="1270266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29" name="Line"/>
          <p:cNvSpPr/>
          <p:nvPr/>
        </p:nvSpPr>
        <p:spPr>
          <a:xfrm>
            <a:off x="1524000" y="8445500"/>
            <a:ext cx="1270266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30" name="Line"/>
          <p:cNvSpPr/>
          <p:nvPr/>
        </p:nvSpPr>
        <p:spPr>
          <a:xfrm>
            <a:off x="1524000" y="10033000"/>
            <a:ext cx="1270266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31" name="Line"/>
          <p:cNvSpPr/>
          <p:nvPr/>
        </p:nvSpPr>
        <p:spPr>
          <a:xfrm>
            <a:off x="1524000" y="3683000"/>
            <a:ext cx="1270266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32" name="Line"/>
          <p:cNvSpPr/>
          <p:nvPr/>
        </p:nvSpPr>
        <p:spPr>
          <a:xfrm flipV="1">
            <a:off x="6606660" y="2095499"/>
            <a:ext cx="1" cy="9525002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33" name="book_id"/>
          <p:cNvSpPr txBox="1"/>
          <p:nvPr/>
        </p:nvSpPr>
        <p:spPr>
          <a:xfrm>
            <a:off x="2053065" y="2304877"/>
            <a:ext cx="398430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book_id</a:t>
            </a:r>
          </a:p>
        </p:txBody>
      </p:sp>
      <p:sp>
        <p:nvSpPr>
          <p:cNvPr id="1034" name="rating"/>
          <p:cNvSpPr txBox="1"/>
          <p:nvPr/>
        </p:nvSpPr>
        <p:spPr>
          <a:xfrm>
            <a:off x="7392112" y="2298333"/>
            <a:ext cx="60322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1"/>
          <p:cNvSpPr txBox="1"/>
          <p:nvPr/>
        </p:nvSpPr>
        <p:spPr>
          <a:xfrm>
            <a:off x="2703627" y="3937000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037" name="2"/>
          <p:cNvSpPr txBox="1"/>
          <p:nvPr/>
        </p:nvSpPr>
        <p:spPr>
          <a:xfrm>
            <a:off x="2703627" y="5553258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038" name="4"/>
          <p:cNvSpPr txBox="1"/>
          <p:nvPr/>
        </p:nvSpPr>
        <p:spPr>
          <a:xfrm>
            <a:off x="9066640" y="3937000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4</a:t>
            </a:r>
          </a:p>
        </p:txBody>
      </p:sp>
      <p:sp>
        <p:nvSpPr>
          <p:cNvPr id="1039" name="3"/>
          <p:cNvSpPr txBox="1"/>
          <p:nvPr/>
        </p:nvSpPr>
        <p:spPr>
          <a:xfrm>
            <a:off x="10345068" y="3971193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3</a:t>
            </a:r>
          </a:p>
        </p:txBody>
      </p:sp>
      <p:sp>
        <p:nvSpPr>
          <p:cNvPr id="1040" name="4"/>
          <p:cNvSpPr txBox="1"/>
          <p:nvPr/>
        </p:nvSpPr>
        <p:spPr>
          <a:xfrm>
            <a:off x="11623496" y="3954096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4</a:t>
            </a:r>
          </a:p>
        </p:txBody>
      </p:sp>
      <p:sp>
        <p:nvSpPr>
          <p:cNvPr id="1041" name="2"/>
          <p:cNvSpPr txBox="1"/>
          <p:nvPr/>
        </p:nvSpPr>
        <p:spPr>
          <a:xfrm>
            <a:off x="9066640" y="5524500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042" name="3"/>
          <p:cNvSpPr txBox="1"/>
          <p:nvPr/>
        </p:nvSpPr>
        <p:spPr>
          <a:xfrm>
            <a:off x="10345068" y="5524499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3</a:t>
            </a:r>
          </a:p>
        </p:txBody>
      </p:sp>
      <p:sp>
        <p:nvSpPr>
          <p:cNvPr id="1043" name="Line"/>
          <p:cNvSpPr/>
          <p:nvPr/>
        </p:nvSpPr>
        <p:spPr>
          <a:xfrm>
            <a:off x="1526660" y="5270500"/>
            <a:ext cx="1270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44" name="Line"/>
          <p:cNvSpPr/>
          <p:nvPr/>
        </p:nvSpPr>
        <p:spPr>
          <a:xfrm>
            <a:off x="1526660" y="3683000"/>
            <a:ext cx="1270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45" name="Line"/>
          <p:cNvSpPr/>
          <p:nvPr/>
        </p:nvSpPr>
        <p:spPr>
          <a:xfrm flipV="1">
            <a:off x="6606660" y="2095499"/>
            <a:ext cx="1" cy="476250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46" name="book_id"/>
          <p:cNvSpPr txBox="1"/>
          <p:nvPr/>
        </p:nvSpPr>
        <p:spPr>
          <a:xfrm>
            <a:off x="2053065" y="2304877"/>
            <a:ext cx="398430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book_id</a:t>
            </a:r>
          </a:p>
        </p:txBody>
      </p:sp>
      <p:sp>
        <p:nvSpPr>
          <p:cNvPr id="1047" name="rating"/>
          <p:cNvSpPr txBox="1"/>
          <p:nvPr/>
        </p:nvSpPr>
        <p:spPr>
          <a:xfrm>
            <a:off x="7392112" y="2298333"/>
            <a:ext cx="60322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1"/>
          <p:cNvSpPr txBox="1"/>
          <p:nvPr/>
        </p:nvSpPr>
        <p:spPr>
          <a:xfrm>
            <a:off x="2703627" y="3937000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  <p:sp>
        <p:nvSpPr>
          <p:cNvPr id="1050" name="2"/>
          <p:cNvSpPr txBox="1"/>
          <p:nvPr/>
        </p:nvSpPr>
        <p:spPr>
          <a:xfrm>
            <a:off x="2703627" y="5553258"/>
            <a:ext cx="268318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</a:t>
            </a:r>
          </a:p>
        </p:txBody>
      </p:sp>
      <p:sp>
        <p:nvSpPr>
          <p:cNvPr id="1051" name="3.67"/>
          <p:cNvSpPr txBox="1"/>
          <p:nvPr/>
        </p:nvSpPr>
        <p:spPr>
          <a:xfrm>
            <a:off x="9066640" y="3937000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3.67</a:t>
            </a:r>
          </a:p>
        </p:txBody>
      </p:sp>
      <p:sp>
        <p:nvSpPr>
          <p:cNvPr id="1052" name="2.5"/>
          <p:cNvSpPr txBox="1"/>
          <p:nvPr/>
        </p:nvSpPr>
        <p:spPr>
          <a:xfrm>
            <a:off x="9066640" y="5524500"/>
            <a:ext cx="268318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2.5</a:t>
            </a:r>
          </a:p>
        </p:txBody>
      </p:sp>
      <p:sp>
        <p:nvSpPr>
          <p:cNvPr id="1053" name="Line"/>
          <p:cNvSpPr/>
          <p:nvPr/>
        </p:nvSpPr>
        <p:spPr>
          <a:xfrm>
            <a:off x="1526660" y="5270500"/>
            <a:ext cx="1270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54" name="Line"/>
          <p:cNvSpPr/>
          <p:nvPr/>
        </p:nvSpPr>
        <p:spPr>
          <a:xfrm>
            <a:off x="1526660" y="3683000"/>
            <a:ext cx="1270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55" name="Line"/>
          <p:cNvSpPr/>
          <p:nvPr/>
        </p:nvSpPr>
        <p:spPr>
          <a:xfrm flipV="1">
            <a:off x="6606660" y="2095499"/>
            <a:ext cx="1" cy="476250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56" name="book_id"/>
          <p:cNvSpPr txBox="1"/>
          <p:nvPr/>
        </p:nvSpPr>
        <p:spPr>
          <a:xfrm>
            <a:off x="2053065" y="2304877"/>
            <a:ext cx="398430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book_id</a:t>
            </a:r>
          </a:p>
        </p:txBody>
      </p:sp>
      <p:sp>
        <p:nvSpPr>
          <p:cNvPr id="1057" name="average rating"/>
          <p:cNvSpPr txBox="1"/>
          <p:nvPr/>
        </p:nvSpPr>
        <p:spPr>
          <a:xfrm>
            <a:off x="7392112" y="2298333"/>
            <a:ext cx="60322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825500">
              <a:spcBef>
                <a:spcPts val="3000"/>
              </a:spcBef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average rating</a:t>
            </a:r>
          </a:p>
        </p:txBody>
      </p:sp>
    </p:spTree>
  </p:cSld>
  <p:clrMapOvr>
    <a:masterClrMapping/>
  </p:clrMapOvr>
  <p:transition spd="med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ROUP BY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GROUP BY</a:t>
            </a:r>
          </a:p>
        </p:txBody>
      </p:sp>
    </p:spTree>
  </p:cSld>
  <p:clrMapOvr>
    <a:masterClrMapping/>
  </p:clrMapOvr>
  <p:transition spd="med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HAVING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HAVING</a:t>
            </a:r>
          </a:p>
        </p:txBody>
      </p:sp>
    </p:spTree>
  </p:cSld>
  <p:clrMapOvr>
    <a:masterClrMapping/>
  </p:clrMapOvr>
  <p:transition spd="med"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1064" name="Relating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8483964"/>
            <a:ext cx="21971000" cy="1475682"/>
          </a:xfrm>
          <a:prstGeom prst="rect">
            <a:avLst/>
          </a:prstGeom>
        </p:spPr>
        <p:txBody>
          <a:bodyPr/>
          <a:lstStyle>
            <a:lvl1pPr>
              <a:defRPr sz="6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Relating</a:t>
            </a:r>
          </a:p>
        </p:txBody>
      </p:sp>
      <p:sp>
        <p:nvSpPr>
          <p:cNvPr id="1065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Open Book"/>
          <p:cNvSpPr/>
          <p:nvPr/>
        </p:nvSpPr>
        <p:spPr>
          <a:xfrm>
            <a:off x="15103800" y="3865269"/>
            <a:ext cx="3687753" cy="3414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3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5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6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3" y="5127"/>
                </a:lnTo>
                <a:lnTo>
                  <a:pt x="10543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211" name="Group"/>
          <p:cNvGrpSpPr/>
          <p:nvPr/>
        </p:nvGrpSpPr>
        <p:grpSpPr>
          <a:xfrm>
            <a:off x="5592446" y="3865269"/>
            <a:ext cx="2310755" cy="3414341"/>
            <a:chOff x="0" y="0"/>
            <a:chExt cx="2310753" cy="3414340"/>
          </a:xfrm>
        </p:grpSpPr>
        <p:sp>
          <p:nvSpPr>
            <p:cNvPr id="209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10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212" name="Line"/>
          <p:cNvSpPr/>
          <p:nvPr/>
        </p:nvSpPr>
        <p:spPr>
          <a:xfrm>
            <a:off x="9081595" y="10668254"/>
            <a:ext cx="509781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13" name="authors"/>
          <p:cNvSpPr txBox="1"/>
          <p:nvPr/>
        </p:nvSpPr>
        <p:spPr>
          <a:xfrm>
            <a:off x="3459750" y="1246609"/>
            <a:ext cx="6758814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sp>
        <p:nvSpPr>
          <p:cNvPr id="214" name="books"/>
          <p:cNvSpPr txBox="1"/>
          <p:nvPr/>
        </p:nvSpPr>
        <p:spPr>
          <a:xfrm>
            <a:off x="13274848" y="1246609"/>
            <a:ext cx="7649402" cy="156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sp>
        <p:nvSpPr>
          <p:cNvPr id="215" name="Open Book"/>
          <p:cNvSpPr/>
          <p:nvPr/>
        </p:nvSpPr>
        <p:spPr>
          <a:xfrm>
            <a:off x="15103800" y="8713567"/>
            <a:ext cx="3687753" cy="3414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3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5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6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3" y="5127"/>
                </a:lnTo>
                <a:lnTo>
                  <a:pt x="10543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6" name="Line"/>
          <p:cNvSpPr/>
          <p:nvPr/>
        </p:nvSpPr>
        <p:spPr>
          <a:xfrm>
            <a:off x="9117495" y="6407065"/>
            <a:ext cx="5061150" cy="3362493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219" name="Group"/>
          <p:cNvGrpSpPr/>
          <p:nvPr/>
        </p:nvGrpSpPr>
        <p:grpSpPr>
          <a:xfrm>
            <a:off x="5592446" y="8713567"/>
            <a:ext cx="2310755" cy="3414341"/>
            <a:chOff x="0" y="0"/>
            <a:chExt cx="2310753" cy="3414340"/>
          </a:xfrm>
        </p:grpSpPr>
        <p:sp>
          <p:nvSpPr>
            <p:cNvPr id="217" name="Shape"/>
            <p:cNvSpPr/>
            <p:nvPr/>
          </p:nvSpPr>
          <p:spPr>
            <a:xfrm>
              <a:off x="-1" y="1223342"/>
              <a:ext cx="2310755" cy="219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19861" extrusionOk="0">
                  <a:moveTo>
                    <a:pt x="18342" y="3477"/>
                  </a:moveTo>
                  <a:cubicBezTo>
                    <a:pt x="20503" y="5832"/>
                    <a:pt x="21273" y="8837"/>
                    <a:pt x="21396" y="11558"/>
                  </a:cubicBezTo>
                  <a:cubicBezTo>
                    <a:pt x="21522" y="14341"/>
                    <a:pt x="20846" y="17188"/>
                    <a:pt x="18342" y="18769"/>
                  </a:cubicBezTo>
                  <a:cubicBezTo>
                    <a:pt x="16070" y="20203"/>
                    <a:pt x="13293" y="19653"/>
                    <a:pt x="10748" y="19688"/>
                  </a:cubicBezTo>
                  <a:cubicBezTo>
                    <a:pt x="8037" y="19725"/>
                    <a:pt x="5051" y="20410"/>
                    <a:pt x="2711" y="18769"/>
                  </a:cubicBezTo>
                  <a:cubicBezTo>
                    <a:pt x="401" y="17149"/>
                    <a:pt x="-78" y="14419"/>
                    <a:pt x="9" y="11748"/>
                  </a:cubicBezTo>
                  <a:cubicBezTo>
                    <a:pt x="99" y="9017"/>
                    <a:pt x="612" y="5908"/>
                    <a:pt x="2711" y="3477"/>
                  </a:cubicBezTo>
                  <a:cubicBezTo>
                    <a:pt x="6741" y="-1190"/>
                    <a:pt x="14118" y="-1129"/>
                    <a:pt x="18342" y="3477"/>
                  </a:cubicBezTo>
                  <a:close/>
                </a:path>
              </a:pathLst>
            </a:cu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18" name="Circle"/>
            <p:cNvSpPr/>
            <p:nvPr/>
          </p:nvSpPr>
          <p:spPr>
            <a:xfrm>
              <a:off x="319067" y="0"/>
              <a:ext cx="1672620" cy="1672619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57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220" name="Line"/>
          <p:cNvSpPr/>
          <p:nvPr/>
        </p:nvSpPr>
        <p:spPr>
          <a:xfrm>
            <a:off x="9081595" y="5455479"/>
            <a:ext cx="509781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" grpId="1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One-to-one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One-to-one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One-to-many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Many-to-many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Entity Relationship Diagram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Entity Relationship Diagrams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ER Diagram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ER Diagrams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Screenshot 2023-04-07 at 9.49.02 AM.png" descr="Screenshot 2023-04-07 at 9.49.0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79" y="596330"/>
            <a:ext cx="14720417" cy="125233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" name="Group"/>
          <p:cNvGrpSpPr/>
          <p:nvPr/>
        </p:nvGrpSpPr>
        <p:grpSpPr>
          <a:xfrm>
            <a:off x="1276746" y="6206561"/>
            <a:ext cx="4867923" cy="1251997"/>
            <a:chOff x="0" y="0"/>
            <a:chExt cx="4867921" cy="1251996"/>
          </a:xfrm>
        </p:grpSpPr>
        <p:sp>
          <p:nvSpPr>
            <p:cNvPr id="230" name="Line"/>
            <p:cNvSpPr/>
            <p:nvPr/>
          </p:nvSpPr>
          <p:spPr>
            <a:xfrm>
              <a:off x="0" y="625998"/>
              <a:ext cx="4867922" cy="1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31" name="Line"/>
            <p:cNvSpPr/>
            <p:nvPr/>
          </p:nvSpPr>
          <p:spPr>
            <a:xfrm flipV="1">
              <a:off x="3884928" y="-1"/>
              <a:ext cx="1" cy="1251998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33" name="Line"/>
          <p:cNvSpPr/>
          <p:nvPr/>
        </p:nvSpPr>
        <p:spPr>
          <a:xfrm>
            <a:off x="1276747" y="3925131"/>
            <a:ext cx="4867922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34" name="Circle"/>
          <p:cNvSpPr/>
          <p:nvPr/>
        </p:nvSpPr>
        <p:spPr>
          <a:xfrm>
            <a:off x="4688077" y="3442531"/>
            <a:ext cx="965201" cy="965201"/>
          </a:xfrm>
          <a:prstGeom prst="ellipse">
            <a:avLst/>
          </a:prstGeom>
          <a:solidFill>
            <a:srgbClr val="000000"/>
          </a:solidFill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238" name="Group"/>
          <p:cNvGrpSpPr/>
          <p:nvPr/>
        </p:nvGrpSpPr>
        <p:grpSpPr>
          <a:xfrm>
            <a:off x="1270000" y="9094031"/>
            <a:ext cx="4867922" cy="1270001"/>
            <a:chOff x="0" y="0"/>
            <a:chExt cx="4867921" cy="1270000"/>
          </a:xfrm>
        </p:grpSpPr>
        <p:sp>
          <p:nvSpPr>
            <p:cNvPr id="235" name="Line"/>
            <p:cNvSpPr/>
            <p:nvPr/>
          </p:nvSpPr>
          <p:spPr>
            <a:xfrm flipV="1">
              <a:off x="3904853" y="-1"/>
              <a:ext cx="952501" cy="635001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36" name="Line"/>
            <p:cNvSpPr/>
            <p:nvPr/>
          </p:nvSpPr>
          <p:spPr>
            <a:xfrm flipV="1">
              <a:off x="0" y="634999"/>
              <a:ext cx="4867922" cy="2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37" name="Line"/>
            <p:cNvSpPr/>
            <p:nvPr/>
          </p:nvSpPr>
          <p:spPr>
            <a:xfrm>
              <a:off x="3904853" y="635000"/>
              <a:ext cx="952501" cy="635000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39" name="Zero"/>
          <p:cNvSpPr txBox="1"/>
          <p:nvPr/>
        </p:nvSpPr>
        <p:spPr>
          <a:xfrm>
            <a:off x="7603173" y="3321009"/>
            <a:ext cx="1811654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Zero</a:t>
            </a:r>
          </a:p>
        </p:txBody>
      </p:sp>
      <p:sp>
        <p:nvSpPr>
          <p:cNvPr id="240" name="One"/>
          <p:cNvSpPr txBox="1"/>
          <p:nvPr/>
        </p:nvSpPr>
        <p:spPr>
          <a:xfrm>
            <a:off x="7671696" y="6355437"/>
            <a:ext cx="1674608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One</a:t>
            </a:r>
          </a:p>
        </p:txBody>
      </p:sp>
      <p:sp>
        <p:nvSpPr>
          <p:cNvPr id="241" name="Many"/>
          <p:cNvSpPr txBox="1"/>
          <p:nvPr/>
        </p:nvSpPr>
        <p:spPr>
          <a:xfrm>
            <a:off x="7442547" y="9251909"/>
            <a:ext cx="2132906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Many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Rounded Rectangle"/>
          <p:cNvSpPr/>
          <p:nvPr/>
        </p:nvSpPr>
        <p:spPr>
          <a:xfrm>
            <a:off x="4418285" y="5170254"/>
            <a:ext cx="5307265" cy="3375491"/>
          </a:xfrm>
          <a:prstGeom prst="roundRect">
            <a:avLst>
              <a:gd name="adj" fmla="val 3725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4" name="Author"/>
          <p:cNvSpPr txBox="1"/>
          <p:nvPr/>
        </p:nvSpPr>
        <p:spPr>
          <a:xfrm>
            <a:off x="5817396" y="6318249"/>
            <a:ext cx="250904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</a:t>
            </a:r>
          </a:p>
        </p:txBody>
      </p:sp>
      <p:sp>
        <p:nvSpPr>
          <p:cNvPr id="245" name="Rounded Rectangle"/>
          <p:cNvSpPr/>
          <p:nvPr/>
        </p:nvSpPr>
        <p:spPr>
          <a:xfrm>
            <a:off x="14629085" y="5170254"/>
            <a:ext cx="5307265" cy="3375491"/>
          </a:xfrm>
          <a:prstGeom prst="roundRect">
            <a:avLst>
              <a:gd name="adj" fmla="val 3725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6" name="Book"/>
          <p:cNvSpPr txBox="1"/>
          <p:nvPr/>
        </p:nvSpPr>
        <p:spPr>
          <a:xfrm>
            <a:off x="16299262" y="6318249"/>
            <a:ext cx="196691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</a:t>
            </a:r>
          </a:p>
        </p:txBody>
      </p:sp>
      <p:grpSp>
        <p:nvGrpSpPr>
          <p:cNvPr id="249" name="Group"/>
          <p:cNvGrpSpPr/>
          <p:nvPr/>
        </p:nvGrpSpPr>
        <p:grpSpPr>
          <a:xfrm>
            <a:off x="9758039" y="6232001"/>
            <a:ext cx="4867923" cy="1251998"/>
            <a:chOff x="0" y="0"/>
            <a:chExt cx="4867921" cy="1251996"/>
          </a:xfrm>
        </p:grpSpPr>
        <p:sp>
          <p:nvSpPr>
            <p:cNvPr id="247" name="Line"/>
            <p:cNvSpPr/>
            <p:nvPr/>
          </p:nvSpPr>
          <p:spPr>
            <a:xfrm>
              <a:off x="0" y="625998"/>
              <a:ext cx="4867922" cy="1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48" name="Line"/>
            <p:cNvSpPr/>
            <p:nvPr/>
          </p:nvSpPr>
          <p:spPr>
            <a:xfrm flipV="1">
              <a:off x="3884928" y="-1"/>
              <a:ext cx="1" cy="1251998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Rounded Rectangle"/>
          <p:cNvSpPr/>
          <p:nvPr/>
        </p:nvSpPr>
        <p:spPr>
          <a:xfrm>
            <a:off x="4418285" y="5170254"/>
            <a:ext cx="5307265" cy="3375491"/>
          </a:xfrm>
          <a:prstGeom prst="roundRect">
            <a:avLst>
              <a:gd name="adj" fmla="val 3725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2" name="Author"/>
          <p:cNvSpPr txBox="1"/>
          <p:nvPr/>
        </p:nvSpPr>
        <p:spPr>
          <a:xfrm>
            <a:off x="5817396" y="6318249"/>
            <a:ext cx="250904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</a:t>
            </a:r>
          </a:p>
        </p:txBody>
      </p:sp>
      <p:sp>
        <p:nvSpPr>
          <p:cNvPr id="253" name="Rounded Rectangle"/>
          <p:cNvSpPr/>
          <p:nvPr/>
        </p:nvSpPr>
        <p:spPr>
          <a:xfrm>
            <a:off x="14629085" y="5170254"/>
            <a:ext cx="5307265" cy="3375491"/>
          </a:xfrm>
          <a:prstGeom prst="roundRect">
            <a:avLst>
              <a:gd name="adj" fmla="val 3725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4" name="Book"/>
          <p:cNvSpPr txBox="1"/>
          <p:nvPr/>
        </p:nvSpPr>
        <p:spPr>
          <a:xfrm>
            <a:off x="16299262" y="6318249"/>
            <a:ext cx="196691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</a:t>
            </a:r>
          </a:p>
        </p:txBody>
      </p:sp>
      <p:grpSp>
        <p:nvGrpSpPr>
          <p:cNvPr id="257" name="Group"/>
          <p:cNvGrpSpPr/>
          <p:nvPr/>
        </p:nvGrpSpPr>
        <p:grpSpPr>
          <a:xfrm>
            <a:off x="9758039" y="6232001"/>
            <a:ext cx="4867923" cy="1251998"/>
            <a:chOff x="0" y="0"/>
            <a:chExt cx="4867921" cy="1251996"/>
          </a:xfrm>
        </p:grpSpPr>
        <p:sp>
          <p:nvSpPr>
            <p:cNvPr id="255" name="Line"/>
            <p:cNvSpPr/>
            <p:nvPr/>
          </p:nvSpPr>
          <p:spPr>
            <a:xfrm>
              <a:off x="0" y="625998"/>
              <a:ext cx="4867922" cy="1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56" name="Line"/>
            <p:cNvSpPr/>
            <p:nvPr/>
          </p:nvSpPr>
          <p:spPr>
            <a:xfrm flipV="1">
              <a:off x="3884928" y="-1"/>
              <a:ext cx="1" cy="1251998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260" name="Group"/>
          <p:cNvGrpSpPr/>
          <p:nvPr/>
        </p:nvGrpSpPr>
        <p:grpSpPr>
          <a:xfrm flipH="1">
            <a:off x="9758039" y="6232001"/>
            <a:ext cx="4867923" cy="1251998"/>
            <a:chOff x="0" y="0"/>
            <a:chExt cx="4867921" cy="1251996"/>
          </a:xfrm>
        </p:grpSpPr>
        <p:sp>
          <p:nvSpPr>
            <p:cNvPr id="258" name="Line"/>
            <p:cNvSpPr/>
            <p:nvPr/>
          </p:nvSpPr>
          <p:spPr>
            <a:xfrm>
              <a:off x="0" y="625998"/>
              <a:ext cx="4867922" cy="1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59" name="Line"/>
            <p:cNvSpPr/>
            <p:nvPr/>
          </p:nvSpPr>
          <p:spPr>
            <a:xfrm flipV="1">
              <a:off x="3884928" y="-1"/>
              <a:ext cx="1" cy="1251998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thebookerprizes.png" descr="thebookerpriz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594" y="1612477"/>
            <a:ext cx="8252957" cy="104910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" name="Group"/>
          <p:cNvGrpSpPr/>
          <p:nvPr/>
        </p:nvGrpSpPr>
        <p:grpSpPr>
          <a:xfrm>
            <a:off x="9758039" y="6222999"/>
            <a:ext cx="4867923" cy="1270001"/>
            <a:chOff x="0" y="0"/>
            <a:chExt cx="4867921" cy="1270000"/>
          </a:xfrm>
        </p:grpSpPr>
        <p:sp>
          <p:nvSpPr>
            <p:cNvPr id="262" name="Line"/>
            <p:cNvSpPr/>
            <p:nvPr/>
          </p:nvSpPr>
          <p:spPr>
            <a:xfrm flipV="1">
              <a:off x="3904853" y="-1"/>
              <a:ext cx="952501" cy="635001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63" name="Line"/>
            <p:cNvSpPr/>
            <p:nvPr/>
          </p:nvSpPr>
          <p:spPr>
            <a:xfrm flipV="1">
              <a:off x="0" y="634999"/>
              <a:ext cx="4867922" cy="2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64" name="Line"/>
            <p:cNvSpPr/>
            <p:nvPr/>
          </p:nvSpPr>
          <p:spPr>
            <a:xfrm>
              <a:off x="3904853" y="635000"/>
              <a:ext cx="952501" cy="635000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66" name="Rounded Rectangle"/>
          <p:cNvSpPr/>
          <p:nvPr/>
        </p:nvSpPr>
        <p:spPr>
          <a:xfrm>
            <a:off x="4418285" y="5170254"/>
            <a:ext cx="5307265" cy="3375491"/>
          </a:xfrm>
          <a:prstGeom prst="roundRect">
            <a:avLst>
              <a:gd name="adj" fmla="val 3725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7" name="Author"/>
          <p:cNvSpPr txBox="1"/>
          <p:nvPr/>
        </p:nvSpPr>
        <p:spPr>
          <a:xfrm>
            <a:off x="5817396" y="6318249"/>
            <a:ext cx="250904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</a:t>
            </a:r>
          </a:p>
        </p:txBody>
      </p:sp>
      <p:sp>
        <p:nvSpPr>
          <p:cNvPr id="268" name="Rounded Rectangle"/>
          <p:cNvSpPr/>
          <p:nvPr/>
        </p:nvSpPr>
        <p:spPr>
          <a:xfrm>
            <a:off x="14629085" y="5170254"/>
            <a:ext cx="5307265" cy="3375491"/>
          </a:xfrm>
          <a:prstGeom prst="roundRect">
            <a:avLst>
              <a:gd name="adj" fmla="val 3725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9" name="Book"/>
          <p:cNvSpPr txBox="1"/>
          <p:nvPr/>
        </p:nvSpPr>
        <p:spPr>
          <a:xfrm>
            <a:off x="16299262" y="6318249"/>
            <a:ext cx="196691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</a:t>
            </a:r>
          </a:p>
        </p:txBody>
      </p:sp>
      <p:grpSp>
        <p:nvGrpSpPr>
          <p:cNvPr id="273" name="Group"/>
          <p:cNvGrpSpPr/>
          <p:nvPr/>
        </p:nvGrpSpPr>
        <p:grpSpPr>
          <a:xfrm flipH="1">
            <a:off x="9758039" y="6222999"/>
            <a:ext cx="4867923" cy="1270001"/>
            <a:chOff x="0" y="0"/>
            <a:chExt cx="4867921" cy="1270000"/>
          </a:xfrm>
        </p:grpSpPr>
        <p:sp>
          <p:nvSpPr>
            <p:cNvPr id="270" name="Line"/>
            <p:cNvSpPr/>
            <p:nvPr/>
          </p:nvSpPr>
          <p:spPr>
            <a:xfrm flipV="1">
              <a:off x="3904853" y="-1"/>
              <a:ext cx="952501" cy="635001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71" name="Line"/>
            <p:cNvSpPr/>
            <p:nvPr/>
          </p:nvSpPr>
          <p:spPr>
            <a:xfrm flipV="1">
              <a:off x="0" y="634999"/>
              <a:ext cx="4867922" cy="2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72" name="Line"/>
            <p:cNvSpPr/>
            <p:nvPr/>
          </p:nvSpPr>
          <p:spPr>
            <a:xfrm>
              <a:off x="3904853" y="635000"/>
              <a:ext cx="952501" cy="635000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276" name="Group"/>
          <p:cNvGrpSpPr/>
          <p:nvPr/>
        </p:nvGrpSpPr>
        <p:grpSpPr>
          <a:xfrm>
            <a:off x="11004649" y="6232001"/>
            <a:ext cx="2374703" cy="1251998"/>
            <a:chOff x="0" y="0"/>
            <a:chExt cx="2374702" cy="1251996"/>
          </a:xfrm>
        </p:grpSpPr>
        <p:sp>
          <p:nvSpPr>
            <p:cNvPr id="274" name="Line"/>
            <p:cNvSpPr/>
            <p:nvPr/>
          </p:nvSpPr>
          <p:spPr>
            <a:xfrm flipV="1">
              <a:off x="2374702" y="-1"/>
              <a:ext cx="1" cy="1251998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75" name="Line"/>
            <p:cNvSpPr/>
            <p:nvPr/>
          </p:nvSpPr>
          <p:spPr>
            <a:xfrm flipV="1">
              <a:off x="-1" y="-1"/>
              <a:ext cx="2" cy="1251998"/>
            </a:xfrm>
            <a:prstGeom prst="line">
              <a:avLst/>
            </a:prstGeom>
            <a:noFill/>
            <a:ln w="1270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Screenshot 2023-04-07 at 9.49.02 AM.png" descr="Screenshot 2023-04-07 at 9.49.0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79" y="596330"/>
            <a:ext cx="14720417" cy="125233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Key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Keys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5" name="Group"/>
          <p:cNvGrpSpPr/>
          <p:nvPr/>
        </p:nvGrpSpPr>
        <p:grpSpPr>
          <a:xfrm>
            <a:off x="1904999" y="6714804"/>
            <a:ext cx="14141458" cy="2143925"/>
            <a:chOff x="0" y="0"/>
            <a:chExt cx="14141455" cy="2143923"/>
          </a:xfrm>
        </p:grpSpPr>
        <p:sp>
          <p:nvSpPr>
            <p:cNvPr id="282" name="Open Book"/>
            <p:cNvSpPr/>
            <p:nvPr/>
          </p:nvSpPr>
          <p:spPr>
            <a:xfrm>
              <a:off x="0" y="0"/>
              <a:ext cx="2315605" cy="2143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4" y="0"/>
                  </a:moveTo>
                  <a:lnTo>
                    <a:pt x="12381" y="2366"/>
                  </a:lnTo>
                  <a:lnTo>
                    <a:pt x="12373" y="2368"/>
                  </a:lnTo>
                  <a:cubicBezTo>
                    <a:pt x="11868" y="2611"/>
                    <a:pt x="11498" y="3043"/>
                    <a:pt x="11273" y="3649"/>
                  </a:cubicBezTo>
                  <a:cubicBezTo>
                    <a:pt x="11070" y="4192"/>
                    <a:pt x="11055" y="4701"/>
                    <a:pt x="11055" y="4845"/>
                  </a:cubicBezTo>
                  <a:lnTo>
                    <a:pt x="11055" y="5127"/>
                  </a:lnTo>
                  <a:lnTo>
                    <a:pt x="20346" y="1249"/>
                  </a:lnTo>
                  <a:lnTo>
                    <a:pt x="19907" y="1017"/>
                  </a:lnTo>
                  <a:lnTo>
                    <a:pt x="11770" y="4414"/>
                  </a:lnTo>
                  <a:cubicBezTo>
                    <a:pt x="12018" y="4052"/>
                    <a:pt x="12419" y="3735"/>
                    <a:pt x="12972" y="3468"/>
                  </a:cubicBezTo>
                  <a:lnTo>
                    <a:pt x="19369" y="735"/>
                  </a:lnTo>
                  <a:lnTo>
                    <a:pt x="18934" y="505"/>
                  </a:lnTo>
                  <a:lnTo>
                    <a:pt x="12837" y="3109"/>
                  </a:lnTo>
                  <a:lnTo>
                    <a:pt x="12830" y="3113"/>
                  </a:lnTo>
                  <a:cubicBezTo>
                    <a:pt x="12227" y="3403"/>
                    <a:pt x="11780" y="3756"/>
                    <a:pt x="11494" y="4167"/>
                  </a:cubicBezTo>
                  <a:cubicBezTo>
                    <a:pt x="11607" y="3668"/>
                    <a:pt x="11876" y="3033"/>
                    <a:pt x="12515" y="2723"/>
                  </a:cubicBezTo>
                  <a:lnTo>
                    <a:pt x="18411" y="230"/>
                  </a:lnTo>
                  <a:lnTo>
                    <a:pt x="17974" y="0"/>
                  </a:lnTo>
                  <a:close/>
                  <a:moveTo>
                    <a:pt x="3633" y="2"/>
                  </a:moveTo>
                  <a:lnTo>
                    <a:pt x="3194" y="231"/>
                  </a:lnTo>
                  <a:lnTo>
                    <a:pt x="9084" y="2723"/>
                  </a:lnTo>
                  <a:cubicBezTo>
                    <a:pt x="9723" y="3033"/>
                    <a:pt x="9992" y="3668"/>
                    <a:pt x="10105" y="4167"/>
                  </a:cubicBezTo>
                  <a:cubicBezTo>
                    <a:pt x="9819" y="3756"/>
                    <a:pt x="9371" y="3403"/>
                    <a:pt x="8768" y="3113"/>
                  </a:cubicBezTo>
                  <a:lnTo>
                    <a:pt x="2670" y="507"/>
                  </a:lnTo>
                  <a:lnTo>
                    <a:pt x="2233" y="736"/>
                  </a:lnTo>
                  <a:lnTo>
                    <a:pt x="8626" y="3468"/>
                  </a:lnTo>
                  <a:cubicBezTo>
                    <a:pt x="9179" y="3735"/>
                    <a:pt x="9581" y="4051"/>
                    <a:pt x="9828" y="4414"/>
                  </a:cubicBezTo>
                  <a:lnTo>
                    <a:pt x="1694" y="1019"/>
                  </a:lnTo>
                  <a:lnTo>
                    <a:pt x="1254" y="1250"/>
                  </a:lnTo>
                  <a:lnTo>
                    <a:pt x="10543" y="5127"/>
                  </a:lnTo>
                  <a:lnTo>
                    <a:pt x="10543" y="4845"/>
                  </a:lnTo>
                  <a:cubicBezTo>
                    <a:pt x="10544" y="4701"/>
                    <a:pt x="10528" y="4192"/>
                    <a:pt x="10326" y="3649"/>
                  </a:cubicBezTo>
                  <a:cubicBezTo>
                    <a:pt x="10100" y="3043"/>
                    <a:pt x="9730" y="2611"/>
                    <a:pt x="9226" y="2368"/>
                  </a:cubicBezTo>
                  <a:lnTo>
                    <a:pt x="3633" y="2"/>
                  </a:lnTo>
                  <a:close/>
                  <a:moveTo>
                    <a:pt x="0" y="1735"/>
                  </a:moveTo>
                  <a:lnTo>
                    <a:pt x="0" y="17289"/>
                  </a:lnTo>
                  <a:lnTo>
                    <a:pt x="8756" y="20993"/>
                  </a:lnTo>
                  <a:lnTo>
                    <a:pt x="8756" y="5441"/>
                  </a:lnTo>
                  <a:lnTo>
                    <a:pt x="0" y="1735"/>
                  </a:lnTo>
                  <a:close/>
                  <a:moveTo>
                    <a:pt x="21600" y="1735"/>
                  </a:moveTo>
                  <a:lnTo>
                    <a:pt x="12844" y="5441"/>
                  </a:lnTo>
                  <a:lnTo>
                    <a:pt x="12844" y="20993"/>
                  </a:lnTo>
                  <a:lnTo>
                    <a:pt x="21600" y="17289"/>
                  </a:lnTo>
                  <a:lnTo>
                    <a:pt x="21600" y="1735"/>
                  </a:lnTo>
                  <a:close/>
                  <a:moveTo>
                    <a:pt x="9325" y="5827"/>
                  </a:moveTo>
                  <a:lnTo>
                    <a:pt x="9325" y="21600"/>
                  </a:lnTo>
                  <a:lnTo>
                    <a:pt x="12275" y="21600"/>
                  </a:lnTo>
                  <a:lnTo>
                    <a:pt x="12275" y="5827"/>
                  </a:lnTo>
                  <a:lnTo>
                    <a:pt x="9325" y="582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3" name="The Birthday Party"/>
            <p:cNvSpPr txBox="1"/>
            <p:nvPr/>
          </p:nvSpPr>
          <p:spPr>
            <a:xfrm>
              <a:off x="3054355" y="137451"/>
              <a:ext cx="6845301" cy="1079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4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The Birthday Party</a:t>
              </a:r>
            </a:p>
          </p:txBody>
        </p:sp>
        <p:sp>
          <p:nvSpPr>
            <p:cNvPr id="284" name="Wendy Dranfield | Paperback"/>
            <p:cNvSpPr txBox="1"/>
            <p:nvPr/>
          </p:nvSpPr>
          <p:spPr>
            <a:xfrm>
              <a:off x="3054355" y="1244473"/>
              <a:ext cx="11087101" cy="762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43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Wendy Dranfield | Paperback</a:t>
              </a:r>
            </a:p>
          </p:txBody>
        </p:sp>
      </p:grpSp>
      <p:sp>
        <p:nvSpPr>
          <p:cNvPr id="286" name="The Birthday Party"/>
          <p:cNvSpPr txBox="1"/>
          <p:nvPr/>
        </p:nvSpPr>
        <p:spPr>
          <a:xfrm>
            <a:off x="2499918" y="2227034"/>
            <a:ext cx="684530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The Birthday Party</a:t>
            </a:r>
          </a:p>
        </p:txBody>
      </p:sp>
      <p:grpSp>
        <p:nvGrpSpPr>
          <p:cNvPr id="290" name="Group"/>
          <p:cNvGrpSpPr/>
          <p:nvPr/>
        </p:nvGrpSpPr>
        <p:grpSpPr>
          <a:xfrm>
            <a:off x="1905000" y="9961672"/>
            <a:ext cx="14141457" cy="2143925"/>
            <a:chOff x="0" y="0"/>
            <a:chExt cx="14141455" cy="2143923"/>
          </a:xfrm>
        </p:grpSpPr>
        <p:sp>
          <p:nvSpPr>
            <p:cNvPr id="287" name="Open Book"/>
            <p:cNvSpPr/>
            <p:nvPr/>
          </p:nvSpPr>
          <p:spPr>
            <a:xfrm>
              <a:off x="0" y="0"/>
              <a:ext cx="2315605" cy="2143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4" y="0"/>
                  </a:moveTo>
                  <a:lnTo>
                    <a:pt x="12381" y="2366"/>
                  </a:lnTo>
                  <a:lnTo>
                    <a:pt x="12373" y="2368"/>
                  </a:lnTo>
                  <a:cubicBezTo>
                    <a:pt x="11868" y="2611"/>
                    <a:pt x="11498" y="3043"/>
                    <a:pt x="11273" y="3649"/>
                  </a:cubicBezTo>
                  <a:cubicBezTo>
                    <a:pt x="11070" y="4192"/>
                    <a:pt x="11055" y="4701"/>
                    <a:pt x="11055" y="4845"/>
                  </a:cubicBezTo>
                  <a:lnTo>
                    <a:pt x="11055" y="5127"/>
                  </a:lnTo>
                  <a:lnTo>
                    <a:pt x="20346" y="1249"/>
                  </a:lnTo>
                  <a:lnTo>
                    <a:pt x="19907" y="1017"/>
                  </a:lnTo>
                  <a:lnTo>
                    <a:pt x="11770" y="4414"/>
                  </a:lnTo>
                  <a:cubicBezTo>
                    <a:pt x="12018" y="4052"/>
                    <a:pt x="12419" y="3735"/>
                    <a:pt x="12972" y="3468"/>
                  </a:cubicBezTo>
                  <a:lnTo>
                    <a:pt x="19369" y="735"/>
                  </a:lnTo>
                  <a:lnTo>
                    <a:pt x="18934" y="505"/>
                  </a:lnTo>
                  <a:lnTo>
                    <a:pt x="12837" y="3109"/>
                  </a:lnTo>
                  <a:lnTo>
                    <a:pt x="12830" y="3113"/>
                  </a:lnTo>
                  <a:cubicBezTo>
                    <a:pt x="12227" y="3403"/>
                    <a:pt x="11780" y="3756"/>
                    <a:pt x="11494" y="4167"/>
                  </a:cubicBezTo>
                  <a:cubicBezTo>
                    <a:pt x="11607" y="3668"/>
                    <a:pt x="11876" y="3033"/>
                    <a:pt x="12515" y="2723"/>
                  </a:cubicBezTo>
                  <a:lnTo>
                    <a:pt x="18411" y="230"/>
                  </a:lnTo>
                  <a:lnTo>
                    <a:pt x="17974" y="0"/>
                  </a:lnTo>
                  <a:close/>
                  <a:moveTo>
                    <a:pt x="3633" y="2"/>
                  </a:moveTo>
                  <a:lnTo>
                    <a:pt x="3194" y="231"/>
                  </a:lnTo>
                  <a:lnTo>
                    <a:pt x="9084" y="2723"/>
                  </a:lnTo>
                  <a:cubicBezTo>
                    <a:pt x="9723" y="3033"/>
                    <a:pt x="9992" y="3668"/>
                    <a:pt x="10105" y="4167"/>
                  </a:cubicBezTo>
                  <a:cubicBezTo>
                    <a:pt x="9819" y="3756"/>
                    <a:pt x="9371" y="3403"/>
                    <a:pt x="8768" y="3113"/>
                  </a:cubicBezTo>
                  <a:lnTo>
                    <a:pt x="2670" y="507"/>
                  </a:lnTo>
                  <a:lnTo>
                    <a:pt x="2233" y="736"/>
                  </a:lnTo>
                  <a:lnTo>
                    <a:pt x="8626" y="3468"/>
                  </a:lnTo>
                  <a:cubicBezTo>
                    <a:pt x="9179" y="3735"/>
                    <a:pt x="9581" y="4051"/>
                    <a:pt x="9828" y="4414"/>
                  </a:cubicBezTo>
                  <a:lnTo>
                    <a:pt x="1694" y="1019"/>
                  </a:lnTo>
                  <a:lnTo>
                    <a:pt x="1254" y="1250"/>
                  </a:lnTo>
                  <a:lnTo>
                    <a:pt x="10543" y="5127"/>
                  </a:lnTo>
                  <a:lnTo>
                    <a:pt x="10543" y="4845"/>
                  </a:lnTo>
                  <a:cubicBezTo>
                    <a:pt x="10544" y="4701"/>
                    <a:pt x="10528" y="4192"/>
                    <a:pt x="10326" y="3649"/>
                  </a:cubicBezTo>
                  <a:cubicBezTo>
                    <a:pt x="10100" y="3043"/>
                    <a:pt x="9730" y="2611"/>
                    <a:pt x="9226" y="2368"/>
                  </a:cubicBezTo>
                  <a:lnTo>
                    <a:pt x="3633" y="2"/>
                  </a:lnTo>
                  <a:close/>
                  <a:moveTo>
                    <a:pt x="0" y="1735"/>
                  </a:moveTo>
                  <a:lnTo>
                    <a:pt x="0" y="17289"/>
                  </a:lnTo>
                  <a:lnTo>
                    <a:pt x="8756" y="20993"/>
                  </a:lnTo>
                  <a:lnTo>
                    <a:pt x="8756" y="5441"/>
                  </a:lnTo>
                  <a:lnTo>
                    <a:pt x="0" y="1735"/>
                  </a:lnTo>
                  <a:close/>
                  <a:moveTo>
                    <a:pt x="21600" y="1735"/>
                  </a:moveTo>
                  <a:lnTo>
                    <a:pt x="12844" y="5441"/>
                  </a:lnTo>
                  <a:lnTo>
                    <a:pt x="12844" y="20993"/>
                  </a:lnTo>
                  <a:lnTo>
                    <a:pt x="21600" y="17289"/>
                  </a:lnTo>
                  <a:lnTo>
                    <a:pt x="21600" y="1735"/>
                  </a:lnTo>
                  <a:close/>
                  <a:moveTo>
                    <a:pt x="9325" y="5827"/>
                  </a:moveTo>
                  <a:lnTo>
                    <a:pt x="9325" y="21600"/>
                  </a:lnTo>
                  <a:lnTo>
                    <a:pt x="12275" y="21600"/>
                  </a:lnTo>
                  <a:lnTo>
                    <a:pt x="12275" y="5827"/>
                  </a:lnTo>
                  <a:lnTo>
                    <a:pt x="9325" y="582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8" name="The Birthday Party"/>
            <p:cNvSpPr txBox="1"/>
            <p:nvPr/>
          </p:nvSpPr>
          <p:spPr>
            <a:xfrm>
              <a:off x="3054355" y="137451"/>
              <a:ext cx="6845301" cy="1079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4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The Birthday Party</a:t>
              </a:r>
            </a:p>
          </p:txBody>
        </p:sp>
        <p:sp>
          <p:nvSpPr>
            <p:cNvPr id="289" name="Laurent Mauvignier | Hardcover"/>
            <p:cNvSpPr txBox="1"/>
            <p:nvPr/>
          </p:nvSpPr>
          <p:spPr>
            <a:xfrm>
              <a:off x="3054356" y="1244473"/>
              <a:ext cx="11087101" cy="762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43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Laurent Mauvignier | Hardcover</a:t>
              </a:r>
            </a:p>
          </p:txBody>
        </p:sp>
      </p:grpSp>
      <p:sp>
        <p:nvSpPr>
          <p:cNvPr id="291" name="Rounded Rectangle"/>
          <p:cNvSpPr/>
          <p:nvPr/>
        </p:nvSpPr>
        <p:spPr>
          <a:xfrm>
            <a:off x="1905000" y="1861885"/>
            <a:ext cx="17693632" cy="2915969"/>
          </a:xfrm>
          <a:prstGeom prst="roundRect">
            <a:avLst>
              <a:gd name="adj" fmla="val 6533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" name="Group"/>
          <p:cNvGrpSpPr/>
          <p:nvPr/>
        </p:nvGrpSpPr>
        <p:grpSpPr>
          <a:xfrm>
            <a:off x="1905000" y="9961672"/>
            <a:ext cx="14141457" cy="2143925"/>
            <a:chOff x="0" y="0"/>
            <a:chExt cx="14141455" cy="2143923"/>
          </a:xfrm>
        </p:grpSpPr>
        <p:sp>
          <p:nvSpPr>
            <p:cNvPr id="293" name="Open Book"/>
            <p:cNvSpPr/>
            <p:nvPr/>
          </p:nvSpPr>
          <p:spPr>
            <a:xfrm>
              <a:off x="0" y="0"/>
              <a:ext cx="2315605" cy="2143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4" y="0"/>
                  </a:moveTo>
                  <a:lnTo>
                    <a:pt x="12381" y="2366"/>
                  </a:lnTo>
                  <a:lnTo>
                    <a:pt x="12373" y="2368"/>
                  </a:lnTo>
                  <a:cubicBezTo>
                    <a:pt x="11868" y="2611"/>
                    <a:pt x="11498" y="3043"/>
                    <a:pt x="11273" y="3649"/>
                  </a:cubicBezTo>
                  <a:cubicBezTo>
                    <a:pt x="11070" y="4192"/>
                    <a:pt x="11055" y="4701"/>
                    <a:pt x="11055" y="4845"/>
                  </a:cubicBezTo>
                  <a:lnTo>
                    <a:pt x="11055" y="5127"/>
                  </a:lnTo>
                  <a:lnTo>
                    <a:pt x="20346" y="1249"/>
                  </a:lnTo>
                  <a:lnTo>
                    <a:pt x="19907" y="1017"/>
                  </a:lnTo>
                  <a:lnTo>
                    <a:pt x="11770" y="4414"/>
                  </a:lnTo>
                  <a:cubicBezTo>
                    <a:pt x="12018" y="4052"/>
                    <a:pt x="12419" y="3735"/>
                    <a:pt x="12972" y="3468"/>
                  </a:cubicBezTo>
                  <a:lnTo>
                    <a:pt x="19369" y="735"/>
                  </a:lnTo>
                  <a:lnTo>
                    <a:pt x="18934" y="505"/>
                  </a:lnTo>
                  <a:lnTo>
                    <a:pt x="12837" y="3109"/>
                  </a:lnTo>
                  <a:lnTo>
                    <a:pt x="12830" y="3113"/>
                  </a:lnTo>
                  <a:cubicBezTo>
                    <a:pt x="12227" y="3403"/>
                    <a:pt x="11780" y="3756"/>
                    <a:pt x="11494" y="4167"/>
                  </a:cubicBezTo>
                  <a:cubicBezTo>
                    <a:pt x="11607" y="3668"/>
                    <a:pt x="11876" y="3033"/>
                    <a:pt x="12515" y="2723"/>
                  </a:cubicBezTo>
                  <a:lnTo>
                    <a:pt x="18411" y="230"/>
                  </a:lnTo>
                  <a:lnTo>
                    <a:pt x="17974" y="0"/>
                  </a:lnTo>
                  <a:close/>
                  <a:moveTo>
                    <a:pt x="3633" y="2"/>
                  </a:moveTo>
                  <a:lnTo>
                    <a:pt x="3194" y="231"/>
                  </a:lnTo>
                  <a:lnTo>
                    <a:pt x="9084" y="2723"/>
                  </a:lnTo>
                  <a:cubicBezTo>
                    <a:pt x="9723" y="3033"/>
                    <a:pt x="9992" y="3668"/>
                    <a:pt x="10105" y="4167"/>
                  </a:cubicBezTo>
                  <a:cubicBezTo>
                    <a:pt x="9819" y="3756"/>
                    <a:pt x="9371" y="3403"/>
                    <a:pt x="8768" y="3113"/>
                  </a:cubicBezTo>
                  <a:lnTo>
                    <a:pt x="2670" y="507"/>
                  </a:lnTo>
                  <a:lnTo>
                    <a:pt x="2233" y="736"/>
                  </a:lnTo>
                  <a:lnTo>
                    <a:pt x="8626" y="3468"/>
                  </a:lnTo>
                  <a:cubicBezTo>
                    <a:pt x="9179" y="3735"/>
                    <a:pt x="9581" y="4051"/>
                    <a:pt x="9828" y="4414"/>
                  </a:cubicBezTo>
                  <a:lnTo>
                    <a:pt x="1694" y="1019"/>
                  </a:lnTo>
                  <a:lnTo>
                    <a:pt x="1254" y="1250"/>
                  </a:lnTo>
                  <a:lnTo>
                    <a:pt x="10543" y="5127"/>
                  </a:lnTo>
                  <a:lnTo>
                    <a:pt x="10543" y="4845"/>
                  </a:lnTo>
                  <a:cubicBezTo>
                    <a:pt x="10544" y="4701"/>
                    <a:pt x="10528" y="4192"/>
                    <a:pt x="10326" y="3649"/>
                  </a:cubicBezTo>
                  <a:cubicBezTo>
                    <a:pt x="10100" y="3043"/>
                    <a:pt x="9730" y="2611"/>
                    <a:pt x="9226" y="2368"/>
                  </a:cubicBezTo>
                  <a:lnTo>
                    <a:pt x="3633" y="2"/>
                  </a:lnTo>
                  <a:close/>
                  <a:moveTo>
                    <a:pt x="0" y="1735"/>
                  </a:moveTo>
                  <a:lnTo>
                    <a:pt x="0" y="17289"/>
                  </a:lnTo>
                  <a:lnTo>
                    <a:pt x="8756" y="20993"/>
                  </a:lnTo>
                  <a:lnTo>
                    <a:pt x="8756" y="5441"/>
                  </a:lnTo>
                  <a:lnTo>
                    <a:pt x="0" y="1735"/>
                  </a:lnTo>
                  <a:close/>
                  <a:moveTo>
                    <a:pt x="21600" y="1735"/>
                  </a:moveTo>
                  <a:lnTo>
                    <a:pt x="12844" y="5441"/>
                  </a:lnTo>
                  <a:lnTo>
                    <a:pt x="12844" y="20993"/>
                  </a:lnTo>
                  <a:lnTo>
                    <a:pt x="21600" y="17289"/>
                  </a:lnTo>
                  <a:lnTo>
                    <a:pt x="21600" y="1735"/>
                  </a:lnTo>
                  <a:close/>
                  <a:moveTo>
                    <a:pt x="9325" y="5827"/>
                  </a:moveTo>
                  <a:lnTo>
                    <a:pt x="9325" y="21600"/>
                  </a:lnTo>
                  <a:lnTo>
                    <a:pt x="12275" y="21600"/>
                  </a:lnTo>
                  <a:lnTo>
                    <a:pt x="12275" y="5827"/>
                  </a:lnTo>
                  <a:lnTo>
                    <a:pt x="9325" y="582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4" name="The Birthday Party"/>
            <p:cNvSpPr txBox="1"/>
            <p:nvPr/>
          </p:nvSpPr>
          <p:spPr>
            <a:xfrm>
              <a:off x="3054355" y="137451"/>
              <a:ext cx="6845301" cy="1079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4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The Birthday Party</a:t>
              </a:r>
            </a:p>
          </p:txBody>
        </p:sp>
        <p:sp>
          <p:nvSpPr>
            <p:cNvPr id="295" name="Laurent Mauvignier | Paperback"/>
            <p:cNvSpPr txBox="1"/>
            <p:nvPr/>
          </p:nvSpPr>
          <p:spPr>
            <a:xfrm>
              <a:off x="3054356" y="1244473"/>
              <a:ext cx="11087101" cy="762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43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Laurent Mauvignier | Paperback</a:t>
              </a:r>
            </a:p>
          </p:txBody>
        </p:sp>
      </p:grpSp>
      <p:grpSp>
        <p:nvGrpSpPr>
          <p:cNvPr id="300" name="Group"/>
          <p:cNvGrpSpPr/>
          <p:nvPr/>
        </p:nvGrpSpPr>
        <p:grpSpPr>
          <a:xfrm>
            <a:off x="1904999" y="6714804"/>
            <a:ext cx="14141458" cy="2143925"/>
            <a:chOff x="0" y="0"/>
            <a:chExt cx="14141455" cy="2143923"/>
          </a:xfrm>
        </p:grpSpPr>
        <p:sp>
          <p:nvSpPr>
            <p:cNvPr id="297" name="Open Book"/>
            <p:cNvSpPr/>
            <p:nvPr/>
          </p:nvSpPr>
          <p:spPr>
            <a:xfrm>
              <a:off x="0" y="0"/>
              <a:ext cx="2315605" cy="2143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4" y="0"/>
                  </a:moveTo>
                  <a:lnTo>
                    <a:pt x="12381" y="2366"/>
                  </a:lnTo>
                  <a:lnTo>
                    <a:pt x="12373" y="2368"/>
                  </a:lnTo>
                  <a:cubicBezTo>
                    <a:pt x="11868" y="2611"/>
                    <a:pt x="11498" y="3043"/>
                    <a:pt x="11273" y="3649"/>
                  </a:cubicBezTo>
                  <a:cubicBezTo>
                    <a:pt x="11070" y="4192"/>
                    <a:pt x="11055" y="4701"/>
                    <a:pt x="11055" y="4845"/>
                  </a:cubicBezTo>
                  <a:lnTo>
                    <a:pt x="11055" y="5127"/>
                  </a:lnTo>
                  <a:lnTo>
                    <a:pt x="20346" y="1249"/>
                  </a:lnTo>
                  <a:lnTo>
                    <a:pt x="19907" y="1017"/>
                  </a:lnTo>
                  <a:lnTo>
                    <a:pt x="11770" y="4414"/>
                  </a:lnTo>
                  <a:cubicBezTo>
                    <a:pt x="12018" y="4052"/>
                    <a:pt x="12419" y="3735"/>
                    <a:pt x="12972" y="3468"/>
                  </a:cubicBezTo>
                  <a:lnTo>
                    <a:pt x="19369" y="735"/>
                  </a:lnTo>
                  <a:lnTo>
                    <a:pt x="18934" y="505"/>
                  </a:lnTo>
                  <a:lnTo>
                    <a:pt x="12837" y="3109"/>
                  </a:lnTo>
                  <a:lnTo>
                    <a:pt x="12830" y="3113"/>
                  </a:lnTo>
                  <a:cubicBezTo>
                    <a:pt x="12227" y="3403"/>
                    <a:pt x="11780" y="3756"/>
                    <a:pt x="11494" y="4167"/>
                  </a:cubicBezTo>
                  <a:cubicBezTo>
                    <a:pt x="11607" y="3668"/>
                    <a:pt x="11876" y="3033"/>
                    <a:pt x="12515" y="2723"/>
                  </a:cubicBezTo>
                  <a:lnTo>
                    <a:pt x="18411" y="230"/>
                  </a:lnTo>
                  <a:lnTo>
                    <a:pt x="17974" y="0"/>
                  </a:lnTo>
                  <a:close/>
                  <a:moveTo>
                    <a:pt x="3633" y="2"/>
                  </a:moveTo>
                  <a:lnTo>
                    <a:pt x="3194" y="231"/>
                  </a:lnTo>
                  <a:lnTo>
                    <a:pt x="9084" y="2723"/>
                  </a:lnTo>
                  <a:cubicBezTo>
                    <a:pt x="9723" y="3033"/>
                    <a:pt x="9992" y="3668"/>
                    <a:pt x="10105" y="4167"/>
                  </a:cubicBezTo>
                  <a:cubicBezTo>
                    <a:pt x="9819" y="3756"/>
                    <a:pt x="9371" y="3403"/>
                    <a:pt x="8768" y="3113"/>
                  </a:cubicBezTo>
                  <a:lnTo>
                    <a:pt x="2670" y="507"/>
                  </a:lnTo>
                  <a:lnTo>
                    <a:pt x="2233" y="736"/>
                  </a:lnTo>
                  <a:lnTo>
                    <a:pt x="8626" y="3468"/>
                  </a:lnTo>
                  <a:cubicBezTo>
                    <a:pt x="9179" y="3735"/>
                    <a:pt x="9581" y="4051"/>
                    <a:pt x="9828" y="4414"/>
                  </a:cubicBezTo>
                  <a:lnTo>
                    <a:pt x="1694" y="1019"/>
                  </a:lnTo>
                  <a:lnTo>
                    <a:pt x="1254" y="1250"/>
                  </a:lnTo>
                  <a:lnTo>
                    <a:pt x="10543" y="5127"/>
                  </a:lnTo>
                  <a:lnTo>
                    <a:pt x="10543" y="4845"/>
                  </a:lnTo>
                  <a:cubicBezTo>
                    <a:pt x="10544" y="4701"/>
                    <a:pt x="10528" y="4192"/>
                    <a:pt x="10326" y="3649"/>
                  </a:cubicBezTo>
                  <a:cubicBezTo>
                    <a:pt x="10100" y="3043"/>
                    <a:pt x="9730" y="2611"/>
                    <a:pt x="9226" y="2368"/>
                  </a:cubicBezTo>
                  <a:lnTo>
                    <a:pt x="3633" y="2"/>
                  </a:lnTo>
                  <a:close/>
                  <a:moveTo>
                    <a:pt x="0" y="1735"/>
                  </a:moveTo>
                  <a:lnTo>
                    <a:pt x="0" y="17289"/>
                  </a:lnTo>
                  <a:lnTo>
                    <a:pt x="8756" y="20993"/>
                  </a:lnTo>
                  <a:lnTo>
                    <a:pt x="8756" y="5441"/>
                  </a:lnTo>
                  <a:lnTo>
                    <a:pt x="0" y="1735"/>
                  </a:lnTo>
                  <a:close/>
                  <a:moveTo>
                    <a:pt x="21600" y="1735"/>
                  </a:moveTo>
                  <a:lnTo>
                    <a:pt x="12844" y="5441"/>
                  </a:lnTo>
                  <a:lnTo>
                    <a:pt x="12844" y="20993"/>
                  </a:lnTo>
                  <a:lnTo>
                    <a:pt x="21600" y="17289"/>
                  </a:lnTo>
                  <a:lnTo>
                    <a:pt x="21600" y="1735"/>
                  </a:lnTo>
                  <a:close/>
                  <a:moveTo>
                    <a:pt x="9325" y="5827"/>
                  </a:moveTo>
                  <a:lnTo>
                    <a:pt x="9325" y="21600"/>
                  </a:lnTo>
                  <a:lnTo>
                    <a:pt x="12275" y="21600"/>
                  </a:lnTo>
                  <a:lnTo>
                    <a:pt x="12275" y="5827"/>
                  </a:lnTo>
                  <a:lnTo>
                    <a:pt x="9325" y="582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8" name="The Birthday Party"/>
            <p:cNvSpPr txBox="1"/>
            <p:nvPr/>
          </p:nvSpPr>
          <p:spPr>
            <a:xfrm>
              <a:off x="3054355" y="137451"/>
              <a:ext cx="6845301" cy="1079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4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The Birthday Party</a:t>
              </a:r>
            </a:p>
          </p:txBody>
        </p:sp>
        <p:sp>
          <p:nvSpPr>
            <p:cNvPr id="299" name="Laurent Mauvignier | Hardcover"/>
            <p:cNvSpPr txBox="1"/>
            <p:nvPr/>
          </p:nvSpPr>
          <p:spPr>
            <a:xfrm>
              <a:off x="3054356" y="1244473"/>
              <a:ext cx="11087101" cy="762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43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Laurent Mauvignier | Hardcover</a:t>
              </a:r>
            </a:p>
          </p:txBody>
        </p:sp>
      </p:grpSp>
      <p:sp>
        <p:nvSpPr>
          <p:cNvPr id="301" name="The Birthday Party by Laurent Mauvignier"/>
          <p:cNvSpPr txBox="1"/>
          <p:nvPr/>
        </p:nvSpPr>
        <p:spPr>
          <a:xfrm>
            <a:off x="2499918" y="2290534"/>
            <a:ext cx="1511339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The Birthday Party by Laurent Mauvignier</a:t>
            </a:r>
          </a:p>
        </p:txBody>
      </p:sp>
      <p:sp>
        <p:nvSpPr>
          <p:cNvPr id="302" name="Rounded Rectangle"/>
          <p:cNvSpPr/>
          <p:nvPr/>
        </p:nvSpPr>
        <p:spPr>
          <a:xfrm>
            <a:off x="1905000" y="1861885"/>
            <a:ext cx="17693632" cy="2915969"/>
          </a:xfrm>
          <a:prstGeom prst="roundRect">
            <a:avLst>
              <a:gd name="adj" fmla="val 6533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" grpId="1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" name="Group"/>
          <p:cNvGrpSpPr/>
          <p:nvPr/>
        </p:nvGrpSpPr>
        <p:grpSpPr>
          <a:xfrm>
            <a:off x="1904999" y="6714804"/>
            <a:ext cx="15686393" cy="2143925"/>
            <a:chOff x="0" y="0"/>
            <a:chExt cx="15686390" cy="2143923"/>
          </a:xfrm>
        </p:grpSpPr>
        <p:sp>
          <p:nvSpPr>
            <p:cNvPr id="304" name="Open Book"/>
            <p:cNvSpPr/>
            <p:nvPr/>
          </p:nvSpPr>
          <p:spPr>
            <a:xfrm>
              <a:off x="0" y="0"/>
              <a:ext cx="2315605" cy="2143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4" y="0"/>
                  </a:moveTo>
                  <a:lnTo>
                    <a:pt x="12381" y="2366"/>
                  </a:lnTo>
                  <a:lnTo>
                    <a:pt x="12373" y="2368"/>
                  </a:lnTo>
                  <a:cubicBezTo>
                    <a:pt x="11868" y="2611"/>
                    <a:pt x="11498" y="3043"/>
                    <a:pt x="11273" y="3649"/>
                  </a:cubicBezTo>
                  <a:cubicBezTo>
                    <a:pt x="11070" y="4192"/>
                    <a:pt x="11055" y="4701"/>
                    <a:pt x="11055" y="4845"/>
                  </a:cubicBezTo>
                  <a:lnTo>
                    <a:pt x="11055" y="5127"/>
                  </a:lnTo>
                  <a:lnTo>
                    <a:pt x="20346" y="1249"/>
                  </a:lnTo>
                  <a:lnTo>
                    <a:pt x="19907" y="1017"/>
                  </a:lnTo>
                  <a:lnTo>
                    <a:pt x="11770" y="4414"/>
                  </a:lnTo>
                  <a:cubicBezTo>
                    <a:pt x="12018" y="4052"/>
                    <a:pt x="12419" y="3735"/>
                    <a:pt x="12972" y="3468"/>
                  </a:cubicBezTo>
                  <a:lnTo>
                    <a:pt x="19369" y="735"/>
                  </a:lnTo>
                  <a:lnTo>
                    <a:pt x="18934" y="505"/>
                  </a:lnTo>
                  <a:lnTo>
                    <a:pt x="12837" y="3109"/>
                  </a:lnTo>
                  <a:lnTo>
                    <a:pt x="12830" y="3113"/>
                  </a:lnTo>
                  <a:cubicBezTo>
                    <a:pt x="12227" y="3403"/>
                    <a:pt x="11780" y="3756"/>
                    <a:pt x="11494" y="4167"/>
                  </a:cubicBezTo>
                  <a:cubicBezTo>
                    <a:pt x="11607" y="3668"/>
                    <a:pt x="11876" y="3033"/>
                    <a:pt x="12515" y="2723"/>
                  </a:cubicBezTo>
                  <a:lnTo>
                    <a:pt x="18411" y="230"/>
                  </a:lnTo>
                  <a:lnTo>
                    <a:pt x="17974" y="0"/>
                  </a:lnTo>
                  <a:close/>
                  <a:moveTo>
                    <a:pt x="3633" y="2"/>
                  </a:moveTo>
                  <a:lnTo>
                    <a:pt x="3194" y="231"/>
                  </a:lnTo>
                  <a:lnTo>
                    <a:pt x="9084" y="2723"/>
                  </a:lnTo>
                  <a:cubicBezTo>
                    <a:pt x="9723" y="3033"/>
                    <a:pt x="9992" y="3668"/>
                    <a:pt x="10105" y="4167"/>
                  </a:cubicBezTo>
                  <a:cubicBezTo>
                    <a:pt x="9819" y="3756"/>
                    <a:pt x="9371" y="3403"/>
                    <a:pt x="8768" y="3113"/>
                  </a:cubicBezTo>
                  <a:lnTo>
                    <a:pt x="2670" y="507"/>
                  </a:lnTo>
                  <a:lnTo>
                    <a:pt x="2233" y="736"/>
                  </a:lnTo>
                  <a:lnTo>
                    <a:pt x="8626" y="3468"/>
                  </a:lnTo>
                  <a:cubicBezTo>
                    <a:pt x="9179" y="3735"/>
                    <a:pt x="9581" y="4051"/>
                    <a:pt x="9828" y="4414"/>
                  </a:cubicBezTo>
                  <a:lnTo>
                    <a:pt x="1694" y="1019"/>
                  </a:lnTo>
                  <a:lnTo>
                    <a:pt x="1254" y="1250"/>
                  </a:lnTo>
                  <a:lnTo>
                    <a:pt x="10543" y="5127"/>
                  </a:lnTo>
                  <a:lnTo>
                    <a:pt x="10543" y="4845"/>
                  </a:lnTo>
                  <a:cubicBezTo>
                    <a:pt x="10544" y="4701"/>
                    <a:pt x="10528" y="4192"/>
                    <a:pt x="10326" y="3649"/>
                  </a:cubicBezTo>
                  <a:cubicBezTo>
                    <a:pt x="10100" y="3043"/>
                    <a:pt x="9730" y="2611"/>
                    <a:pt x="9226" y="2368"/>
                  </a:cubicBezTo>
                  <a:lnTo>
                    <a:pt x="3633" y="2"/>
                  </a:lnTo>
                  <a:close/>
                  <a:moveTo>
                    <a:pt x="0" y="1735"/>
                  </a:moveTo>
                  <a:lnTo>
                    <a:pt x="0" y="17289"/>
                  </a:lnTo>
                  <a:lnTo>
                    <a:pt x="8756" y="20993"/>
                  </a:lnTo>
                  <a:lnTo>
                    <a:pt x="8756" y="5441"/>
                  </a:lnTo>
                  <a:lnTo>
                    <a:pt x="0" y="1735"/>
                  </a:lnTo>
                  <a:close/>
                  <a:moveTo>
                    <a:pt x="21600" y="1735"/>
                  </a:moveTo>
                  <a:lnTo>
                    <a:pt x="12844" y="5441"/>
                  </a:lnTo>
                  <a:lnTo>
                    <a:pt x="12844" y="20993"/>
                  </a:lnTo>
                  <a:lnTo>
                    <a:pt x="21600" y="17289"/>
                  </a:lnTo>
                  <a:lnTo>
                    <a:pt x="21600" y="1735"/>
                  </a:lnTo>
                  <a:close/>
                  <a:moveTo>
                    <a:pt x="9325" y="5827"/>
                  </a:moveTo>
                  <a:lnTo>
                    <a:pt x="9325" y="21600"/>
                  </a:lnTo>
                  <a:lnTo>
                    <a:pt x="12275" y="21600"/>
                  </a:lnTo>
                  <a:lnTo>
                    <a:pt x="12275" y="5827"/>
                  </a:lnTo>
                  <a:lnTo>
                    <a:pt x="9325" y="582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5" name="The Birthday Party"/>
            <p:cNvSpPr txBox="1"/>
            <p:nvPr/>
          </p:nvSpPr>
          <p:spPr>
            <a:xfrm>
              <a:off x="3054355" y="137451"/>
              <a:ext cx="6845301" cy="1079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4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The Birthday Party</a:t>
              </a:r>
            </a:p>
          </p:txBody>
        </p:sp>
        <p:sp>
          <p:nvSpPr>
            <p:cNvPr id="306" name="Laurent Mauvignier | Paperback | 1st edition"/>
            <p:cNvSpPr txBox="1"/>
            <p:nvPr/>
          </p:nvSpPr>
          <p:spPr>
            <a:xfrm>
              <a:off x="3054355" y="1244473"/>
              <a:ext cx="12632036" cy="762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43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Laurent Mauvignier | Paperback | 1st edition</a:t>
              </a:r>
            </a:p>
          </p:txBody>
        </p:sp>
      </p:grpSp>
      <p:sp>
        <p:nvSpPr>
          <p:cNvPr id="308" name="The Birthday Party by Laurent Mauvignier…"/>
          <p:cNvSpPr txBox="1"/>
          <p:nvPr/>
        </p:nvSpPr>
        <p:spPr>
          <a:xfrm>
            <a:off x="2499918" y="2290534"/>
            <a:ext cx="15113398" cy="2350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The Birthday Party by Laurent Mauvignier</a:t>
            </a:r>
          </a:p>
          <a:p>
            <a:pPr algn="l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in paperback</a:t>
            </a:r>
          </a:p>
        </p:txBody>
      </p:sp>
      <p:sp>
        <p:nvSpPr>
          <p:cNvPr id="309" name="Rounded Rectangle"/>
          <p:cNvSpPr/>
          <p:nvPr/>
        </p:nvSpPr>
        <p:spPr>
          <a:xfrm>
            <a:off x="1905000" y="1861885"/>
            <a:ext cx="17693632" cy="2915969"/>
          </a:xfrm>
          <a:prstGeom prst="roundRect">
            <a:avLst>
              <a:gd name="adj" fmla="val 6533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313" name="Group"/>
          <p:cNvGrpSpPr/>
          <p:nvPr/>
        </p:nvGrpSpPr>
        <p:grpSpPr>
          <a:xfrm>
            <a:off x="1905000" y="9961672"/>
            <a:ext cx="15686392" cy="2143925"/>
            <a:chOff x="0" y="0"/>
            <a:chExt cx="15686391" cy="2143923"/>
          </a:xfrm>
        </p:grpSpPr>
        <p:sp>
          <p:nvSpPr>
            <p:cNvPr id="310" name="Open Book"/>
            <p:cNvSpPr/>
            <p:nvPr/>
          </p:nvSpPr>
          <p:spPr>
            <a:xfrm>
              <a:off x="0" y="0"/>
              <a:ext cx="2315605" cy="2143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4" y="0"/>
                  </a:moveTo>
                  <a:lnTo>
                    <a:pt x="12381" y="2366"/>
                  </a:lnTo>
                  <a:lnTo>
                    <a:pt x="12373" y="2368"/>
                  </a:lnTo>
                  <a:cubicBezTo>
                    <a:pt x="11868" y="2611"/>
                    <a:pt x="11498" y="3043"/>
                    <a:pt x="11273" y="3649"/>
                  </a:cubicBezTo>
                  <a:cubicBezTo>
                    <a:pt x="11070" y="4192"/>
                    <a:pt x="11055" y="4701"/>
                    <a:pt x="11055" y="4845"/>
                  </a:cubicBezTo>
                  <a:lnTo>
                    <a:pt x="11055" y="5127"/>
                  </a:lnTo>
                  <a:lnTo>
                    <a:pt x="20346" y="1249"/>
                  </a:lnTo>
                  <a:lnTo>
                    <a:pt x="19907" y="1017"/>
                  </a:lnTo>
                  <a:lnTo>
                    <a:pt x="11770" y="4414"/>
                  </a:lnTo>
                  <a:cubicBezTo>
                    <a:pt x="12018" y="4052"/>
                    <a:pt x="12419" y="3735"/>
                    <a:pt x="12972" y="3468"/>
                  </a:cubicBezTo>
                  <a:lnTo>
                    <a:pt x="19369" y="735"/>
                  </a:lnTo>
                  <a:lnTo>
                    <a:pt x="18934" y="505"/>
                  </a:lnTo>
                  <a:lnTo>
                    <a:pt x="12837" y="3109"/>
                  </a:lnTo>
                  <a:lnTo>
                    <a:pt x="12830" y="3113"/>
                  </a:lnTo>
                  <a:cubicBezTo>
                    <a:pt x="12227" y="3403"/>
                    <a:pt x="11780" y="3756"/>
                    <a:pt x="11494" y="4167"/>
                  </a:cubicBezTo>
                  <a:cubicBezTo>
                    <a:pt x="11607" y="3668"/>
                    <a:pt x="11876" y="3033"/>
                    <a:pt x="12515" y="2723"/>
                  </a:cubicBezTo>
                  <a:lnTo>
                    <a:pt x="18411" y="230"/>
                  </a:lnTo>
                  <a:lnTo>
                    <a:pt x="17974" y="0"/>
                  </a:lnTo>
                  <a:close/>
                  <a:moveTo>
                    <a:pt x="3633" y="2"/>
                  </a:moveTo>
                  <a:lnTo>
                    <a:pt x="3194" y="231"/>
                  </a:lnTo>
                  <a:lnTo>
                    <a:pt x="9084" y="2723"/>
                  </a:lnTo>
                  <a:cubicBezTo>
                    <a:pt x="9723" y="3033"/>
                    <a:pt x="9992" y="3668"/>
                    <a:pt x="10105" y="4167"/>
                  </a:cubicBezTo>
                  <a:cubicBezTo>
                    <a:pt x="9819" y="3756"/>
                    <a:pt x="9371" y="3403"/>
                    <a:pt x="8768" y="3113"/>
                  </a:cubicBezTo>
                  <a:lnTo>
                    <a:pt x="2670" y="507"/>
                  </a:lnTo>
                  <a:lnTo>
                    <a:pt x="2233" y="736"/>
                  </a:lnTo>
                  <a:lnTo>
                    <a:pt x="8626" y="3468"/>
                  </a:lnTo>
                  <a:cubicBezTo>
                    <a:pt x="9179" y="3735"/>
                    <a:pt x="9581" y="4051"/>
                    <a:pt x="9828" y="4414"/>
                  </a:cubicBezTo>
                  <a:lnTo>
                    <a:pt x="1694" y="1019"/>
                  </a:lnTo>
                  <a:lnTo>
                    <a:pt x="1254" y="1250"/>
                  </a:lnTo>
                  <a:lnTo>
                    <a:pt x="10543" y="5127"/>
                  </a:lnTo>
                  <a:lnTo>
                    <a:pt x="10543" y="4845"/>
                  </a:lnTo>
                  <a:cubicBezTo>
                    <a:pt x="10544" y="4701"/>
                    <a:pt x="10528" y="4192"/>
                    <a:pt x="10326" y="3649"/>
                  </a:cubicBezTo>
                  <a:cubicBezTo>
                    <a:pt x="10100" y="3043"/>
                    <a:pt x="9730" y="2611"/>
                    <a:pt x="9226" y="2368"/>
                  </a:cubicBezTo>
                  <a:lnTo>
                    <a:pt x="3633" y="2"/>
                  </a:lnTo>
                  <a:close/>
                  <a:moveTo>
                    <a:pt x="0" y="1735"/>
                  </a:moveTo>
                  <a:lnTo>
                    <a:pt x="0" y="17289"/>
                  </a:lnTo>
                  <a:lnTo>
                    <a:pt x="8756" y="20993"/>
                  </a:lnTo>
                  <a:lnTo>
                    <a:pt x="8756" y="5441"/>
                  </a:lnTo>
                  <a:lnTo>
                    <a:pt x="0" y="1735"/>
                  </a:lnTo>
                  <a:close/>
                  <a:moveTo>
                    <a:pt x="21600" y="1735"/>
                  </a:moveTo>
                  <a:lnTo>
                    <a:pt x="12844" y="5441"/>
                  </a:lnTo>
                  <a:lnTo>
                    <a:pt x="12844" y="20993"/>
                  </a:lnTo>
                  <a:lnTo>
                    <a:pt x="21600" y="17289"/>
                  </a:lnTo>
                  <a:lnTo>
                    <a:pt x="21600" y="1735"/>
                  </a:lnTo>
                  <a:close/>
                  <a:moveTo>
                    <a:pt x="9325" y="5827"/>
                  </a:moveTo>
                  <a:lnTo>
                    <a:pt x="9325" y="21600"/>
                  </a:lnTo>
                  <a:lnTo>
                    <a:pt x="12275" y="21600"/>
                  </a:lnTo>
                  <a:lnTo>
                    <a:pt x="12275" y="5827"/>
                  </a:lnTo>
                  <a:lnTo>
                    <a:pt x="9325" y="582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1" name="The Birthday Party"/>
            <p:cNvSpPr txBox="1"/>
            <p:nvPr/>
          </p:nvSpPr>
          <p:spPr>
            <a:xfrm>
              <a:off x="3054355" y="137451"/>
              <a:ext cx="6845301" cy="1079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4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The Birthday Party</a:t>
              </a:r>
            </a:p>
          </p:txBody>
        </p:sp>
        <p:sp>
          <p:nvSpPr>
            <p:cNvPr id="312" name="Laurent Mauvignier | Paperback | 2nd edition"/>
            <p:cNvSpPr txBox="1"/>
            <p:nvPr/>
          </p:nvSpPr>
          <p:spPr>
            <a:xfrm>
              <a:off x="3054356" y="1244473"/>
              <a:ext cx="12632036" cy="762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43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Laurent Mauvignier | Paperback | 2nd edition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" grpId="1" animBg="1" advAuto="0"/>
      <p:bldP spid="313" grpId="2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ISBN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ISBN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Open Book"/>
          <p:cNvSpPr/>
          <p:nvPr/>
        </p:nvSpPr>
        <p:spPr>
          <a:xfrm>
            <a:off x="9577059" y="3578454"/>
            <a:ext cx="5229881" cy="484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3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5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6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3" y="5127"/>
                </a:lnTo>
                <a:lnTo>
                  <a:pt x="10543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18" name="978-1-80427-022-6"/>
          <p:cNvSpPr txBox="1"/>
          <p:nvPr/>
        </p:nvSpPr>
        <p:spPr>
          <a:xfrm>
            <a:off x="8265515" y="9124393"/>
            <a:ext cx="7073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978-1-80427-022-6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rimary Key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Primary Key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" name="Table 1"/>
          <p:cNvGraphicFramePr/>
          <p:nvPr/>
        </p:nvGraphicFramePr>
        <p:xfrm>
          <a:off x="2540000" y="4481105"/>
          <a:ext cx="10803751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0865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71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9780525573067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9781529414431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9781910695432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3" name="books"/>
          <p:cNvSpPr txBox="1"/>
          <p:nvPr/>
        </p:nvSpPr>
        <p:spPr>
          <a:xfrm>
            <a:off x="4890219" y="3053245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qlite3 FILENAME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sqlite3 FILENAME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Foreign Key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Foreign Key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" name="Table 1-1"/>
          <p:cNvGraphicFramePr/>
          <p:nvPr/>
        </p:nvGraphicFramePr>
        <p:xfrm>
          <a:off x="14853794" y="1841930"/>
          <a:ext cx="7924134" cy="1143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44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1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rating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9780525573067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9780525573067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9781529414431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9781910695432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9781910695432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28" name="ratings"/>
          <p:cNvSpPr txBox="1"/>
          <p:nvPr/>
        </p:nvSpPr>
        <p:spPr>
          <a:xfrm>
            <a:off x="15741981" y="444069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ratings</a:t>
            </a:r>
          </a:p>
        </p:txBody>
      </p:sp>
      <p:graphicFrame>
        <p:nvGraphicFramePr>
          <p:cNvPr id="329" name="Table 1"/>
          <p:cNvGraphicFramePr/>
          <p:nvPr/>
        </p:nvGraphicFramePr>
        <p:xfrm>
          <a:off x="2540000" y="4481105"/>
          <a:ext cx="10803751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0865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71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9780525573067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9781529414431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9781910695432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30" name="books"/>
          <p:cNvSpPr txBox="1"/>
          <p:nvPr/>
        </p:nvSpPr>
        <p:spPr>
          <a:xfrm>
            <a:off x="4890219" y="3053245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One-to-many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One-to-many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" name="Table 1-1"/>
          <p:cNvGraphicFramePr/>
          <p:nvPr/>
        </p:nvGraphicFramePr>
        <p:xfrm>
          <a:off x="14853794" y="1841930"/>
          <a:ext cx="7924134" cy="1143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44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1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rating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9780525573067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9780525573067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9781529414431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9781910695432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9781910695432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35" name="ratings"/>
          <p:cNvSpPr txBox="1"/>
          <p:nvPr/>
        </p:nvSpPr>
        <p:spPr>
          <a:xfrm>
            <a:off x="15741981" y="444069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ratings</a:t>
            </a:r>
          </a:p>
        </p:txBody>
      </p:sp>
      <p:graphicFrame>
        <p:nvGraphicFramePr>
          <p:cNvPr id="336" name="Table 1"/>
          <p:cNvGraphicFramePr/>
          <p:nvPr/>
        </p:nvGraphicFramePr>
        <p:xfrm>
          <a:off x="2540000" y="4481105"/>
          <a:ext cx="10803751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0865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71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9780525573067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9781529414431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9781910695432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37" name="books"/>
          <p:cNvSpPr txBox="1"/>
          <p:nvPr/>
        </p:nvSpPr>
        <p:spPr>
          <a:xfrm>
            <a:off x="4890219" y="3053245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Open Book"/>
          <p:cNvSpPr/>
          <p:nvPr/>
        </p:nvSpPr>
        <p:spPr>
          <a:xfrm>
            <a:off x="9577059" y="3578454"/>
            <a:ext cx="5229881" cy="484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3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5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6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3" y="5127"/>
                </a:lnTo>
                <a:lnTo>
                  <a:pt x="10543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40" name="978-1-80427-022-6"/>
          <p:cNvSpPr txBox="1"/>
          <p:nvPr/>
        </p:nvSpPr>
        <p:spPr>
          <a:xfrm>
            <a:off x="8265515" y="9124393"/>
            <a:ext cx="7073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978-1-80427-022-6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Open Book"/>
          <p:cNvSpPr/>
          <p:nvPr/>
        </p:nvSpPr>
        <p:spPr>
          <a:xfrm>
            <a:off x="9577059" y="3578454"/>
            <a:ext cx="5229881" cy="484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3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5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6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3" y="5127"/>
                </a:lnTo>
                <a:lnTo>
                  <a:pt x="10543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43" name="9781804270226"/>
          <p:cNvSpPr txBox="1"/>
          <p:nvPr/>
        </p:nvSpPr>
        <p:spPr>
          <a:xfrm>
            <a:off x="8912504" y="9124393"/>
            <a:ext cx="599082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9781804270226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Open Book"/>
          <p:cNvSpPr/>
          <p:nvPr/>
        </p:nvSpPr>
        <p:spPr>
          <a:xfrm>
            <a:off x="9577059" y="3578454"/>
            <a:ext cx="5229881" cy="484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3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5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6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3" y="5127"/>
                </a:lnTo>
                <a:lnTo>
                  <a:pt x="10543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46" name="1"/>
          <p:cNvSpPr txBox="1"/>
          <p:nvPr/>
        </p:nvSpPr>
        <p:spPr>
          <a:xfrm>
            <a:off x="11989358" y="9064396"/>
            <a:ext cx="56634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" name="Table 1-1"/>
          <p:cNvGraphicFramePr/>
          <p:nvPr/>
        </p:nvGraphicFramePr>
        <p:xfrm>
          <a:off x="14853794" y="1841930"/>
          <a:ext cx="7924134" cy="1143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44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1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rating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9780525573067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9780525573067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9781529414431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9781910695432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9781910695432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49" name="ratings"/>
          <p:cNvSpPr txBox="1"/>
          <p:nvPr/>
        </p:nvSpPr>
        <p:spPr>
          <a:xfrm>
            <a:off x="15741981" y="444069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ratings</a:t>
            </a:r>
          </a:p>
        </p:txBody>
      </p:sp>
      <p:graphicFrame>
        <p:nvGraphicFramePr>
          <p:cNvPr id="350" name="Table 1"/>
          <p:cNvGraphicFramePr/>
          <p:nvPr/>
        </p:nvGraphicFramePr>
        <p:xfrm>
          <a:off x="2540000" y="4481105"/>
          <a:ext cx="10803751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0865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71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9780525573067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9781529414431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9781910695432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51" name="books"/>
          <p:cNvSpPr txBox="1"/>
          <p:nvPr/>
        </p:nvSpPr>
        <p:spPr>
          <a:xfrm>
            <a:off x="4890219" y="3053245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" name="Table 1-1"/>
          <p:cNvGraphicFramePr/>
          <p:nvPr/>
        </p:nvGraphicFramePr>
        <p:xfrm>
          <a:off x="14853794" y="1841930"/>
          <a:ext cx="7924134" cy="1143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544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1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rating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54" name="ratings"/>
          <p:cNvSpPr txBox="1"/>
          <p:nvPr/>
        </p:nvSpPr>
        <p:spPr>
          <a:xfrm>
            <a:off x="15741981" y="444069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ratings</a:t>
            </a:r>
          </a:p>
        </p:txBody>
      </p:sp>
      <p:graphicFrame>
        <p:nvGraphicFramePr>
          <p:cNvPr id="355" name="Table 1"/>
          <p:cNvGraphicFramePr/>
          <p:nvPr/>
        </p:nvGraphicFramePr>
        <p:xfrm>
          <a:off x="1270000" y="4481105"/>
          <a:ext cx="12084088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6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4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234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9788439736967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9780525573067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9781529414431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9781910695432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56" name="books"/>
          <p:cNvSpPr txBox="1"/>
          <p:nvPr/>
        </p:nvSpPr>
        <p:spPr>
          <a:xfrm>
            <a:off x="4890219" y="3053245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Many-to-many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Many-to-many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.table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.tables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0" name="Table 1"/>
          <p:cNvGraphicFramePr/>
          <p:nvPr/>
        </p:nvGraphicFramePr>
        <p:xfrm>
          <a:off x="15639741" y="4381930"/>
          <a:ext cx="827933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7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7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61" name="books"/>
          <p:cNvSpPr txBox="1"/>
          <p:nvPr/>
        </p:nvSpPr>
        <p:spPr>
          <a:xfrm>
            <a:off x="16679016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362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63" name="author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364" name="Table 1-2"/>
          <p:cNvGraphicFramePr/>
          <p:nvPr/>
        </p:nvGraphicFramePr>
        <p:xfrm>
          <a:off x="8533998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65" name="authored"/>
          <p:cNvSpPr txBox="1"/>
          <p:nvPr/>
        </p:nvSpPr>
        <p:spPr>
          <a:xfrm>
            <a:off x="6917387" y="2984069"/>
            <a:ext cx="9652139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Break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Break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ubquerie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Subqueries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One-to-many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One-to-many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3" name="Table 1-1-1"/>
          <p:cNvGraphicFramePr/>
          <p:nvPr/>
        </p:nvGraphicFramePr>
        <p:xfrm>
          <a:off x="11469799" y="3683000"/>
          <a:ext cx="1114750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81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5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publisher_id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Minor Detail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Paradais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Love in the New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74" name="books"/>
          <p:cNvSpPr txBox="1"/>
          <p:nvPr/>
        </p:nvSpPr>
        <p:spPr>
          <a:xfrm>
            <a:off x="13991899" y="2267555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6" name="Table 1-1"/>
          <p:cNvGraphicFramePr/>
          <p:nvPr/>
        </p:nvGraphicFramePr>
        <p:xfrm>
          <a:off x="1766690" y="3683000"/>
          <a:ext cx="856458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2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93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publisher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Fitzcarraldo Editions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Seagull Books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Yale University Press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77" name="Table 1-1-1"/>
          <p:cNvGraphicFramePr/>
          <p:nvPr/>
        </p:nvGraphicFramePr>
        <p:xfrm>
          <a:off x="11469799" y="3683000"/>
          <a:ext cx="1114750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81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5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publisher_id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Minor Detail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Paradais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Love in the New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78" name="publishers"/>
          <p:cNvSpPr txBox="1"/>
          <p:nvPr/>
        </p:nvSpPr>
        <p:spPr>
          <a:xfrm>
            <a:off x="2997329" y="2267555"/>
            <a:ext cx="6103313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publishers</a:t>
            </a:r>
          </a:p>
        </p:txBody>
      </p:sp>
      <p:sp>
        <p:nvSpPr>
          <p:cNvPr id="379" name="books"/>
          <p:cNvSpPr txBox="1"/>
          <p:nvPr/>
        </p:nvSpPr>
        <p:spPr>
          <a:xfrm>
            <a:off x="13991899" y="2267555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1" name="Table 1-1"/>
          <p:cNvGraphicFramePr/>
          <p:nvPr/>
        </p:nvGraphicFramePr>
        <p:xfrm>
          <a:off x="1766690" y="3683000"/>
          <a:ext cx="856458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2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93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publisher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Fitzcarraldo Editions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Seagull Books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Yale University Press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82" name="Table 1-1-1"/>
          <p:cNvGraphicFramePr/>
          <p:nvPr/>
        </p:nvGraphicFramePr>
        <p:xfrm>
          <a:off x="11469799" y="3683000"/>
          <a:ext cx="1114750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81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5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publisher_id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Minor Detail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Paradais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Love in the New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83" name="publishers"/>
          <p:cNvSpPr txBox="1"/>
          <p:nvPr/>
        </p:nvSpPr>
        <p:spPr>
          <a:xfrm>
            <a:off x="2997329" y="2267555"/>
            <a:ext cx="6103313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publishers</a:t>
            </a:r>
          </a:p>
        </p:txBody>
      </p:sp>
      <p:sp>
        <p:nvSpPr>
          <p:cNvPr id="384" name="books"/>
          <p:cNvSpPr txBox="1"/>
          <p:nvPr/>
        </p:nvSpPr>
        <p:spPr>
          <a:xfrm>
            <a:off x="13991899" y="2267555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6" name="Table 1-1"/>
          <p:cNvGraphicFramePr/>
          <p:nvPr/>
        </p:nvGraphicFramePr>
        <p:xfrm>
          <a:off x="1766690" y="3683000"/>
          <a:ext cx="856458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2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93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publisher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Fitzcarraldo Editions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Seagull Books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Yale University Press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87" name="Table 1-1-1"/>
          <p:cNvGraphicFramePr/>
          <p:nvPr/>
        </p:nvGraphicFramePr>
        <p:xfrm>
          <a:off x="11469799" y="3683000"/>
          <a:ext cx="1114750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81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5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publisher_id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Minor Detail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Paradais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Love in the New 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88" name="publishers"/>
          <p:cNvSpPr txBox="1"/>
          <p:nvPr/>
        </p:nvSpPr>
        <p:spPr>
          <a:xfrm>
            <a:off x="2997329" y="2267555"/>
            <a:ext cx="6103313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publishers</a:t>
            </a:r>
          </a:p>
        </p:txBody>
      </p:sp>
      <p:sp>
        <p:nvSpPr>
          <p:cNvPr id="389" name="books"/>
          <p:cNvSpPr txBox="1"/>
          <p:nvPr/>
        </p:nvSpPr>
        <p:spPr>
          <a:xfrm>
            <a:off x="13991899" y="2267555"/>
            <a:ext cx="6103314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Rounded Rectangle"/>
          <p:cNvSpPr/>
          <p:nvPr/>
        </p:nvSpPr>
        <p:spPr>
          <a:xfrm>
            <a:off x="1704639" y="3951551"/>
            <a:ext cx="20974722" cy="5812898"/>
          </a:xfrm>
          <a:prstGeom prst="roundRect">
            <a:avLst>
              <a:gd name="adj" fmla="val 3277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92" name="SELECT &quot;id&quot; FROM &quot;publishers&quot;…"/>
          <p:cNvSpPr txBox="1"/>
          <p:nvPr/>
        </p:nvSpPr>
        <p:spPr>
          <a:xfrm>
            <a:off x="2584450" y="4679950"/>
            <a:ext cx="16066691" cy="2057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"id" FROM "publishers"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"publisher" = 'Fitzcarraldo Editions';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Rounded Rectangle"/>
          <p:cNvSpPr/>
          <p:nvPr/>
        </p:nvSpPr>
        <p:spPr>
          <a:xfrm>
            <a:off x="1704639" y="3951551"/>
            <a:ext cx="20974722" cy="5812898"/>
          </a:xfrm>
          <a:prstGeom prst="roundRect">
            <a:avLst>
              <a:gd name="adj" fmla="val 3277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95" name="SELECT &quot;title&quot; FROM &quot;books&quot;…"/>
          <p:cNvSpPr txBox="1"/>
          <p:nvPr/>
        </p:nvSpPr>
        <p:spPr>
          <a:xfrm>
            <a:off x="2584450" y="4679950"/>
            <a:ext cx="10920016" cy="2057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"title" FROM "books"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"publisher_id" = 5;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Relational Database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Relational Databases</a:t>
            </a:r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Rounded Rectangle"/>
          <p:cNvSpPr/>
          <p:nvPr/>
        </p:nvSpPr>
        <p:spPr>
          <a:xfrm>
            <a:off x="1704639" y="3951550"/>
            <a:ext cx="20974722" cy="6188911"/>
          </a:xfrm>
          <a:prstGeom prst="roundRect">
            <a:avLst>
              <a:gd name="adj" fmla="val 3277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98" name="SELECT &quot;title&quot; FROM &quot;books&quot;…"/>
          <p:cNvSpPr txBox="1"/>
          <p:nvPr/>
        </p:nvSpPr>
        <p:spPr>
          <a:xfrm>
            <a:off x="2584450" y="4679950"/>
            <a:ext cx="16744157" cy="4991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SELECT "title" FROM "books"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WHERE "</a:t>
            </a:r>
            <a:r>
              <a:rPr dirty="0" err="1"/>
              <a:t>publisher_id</a:t>
            </a:r>
            <a:r>
              <a:rPr dirty="0"/>
              <a:t>" = (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    SELECT "id" FROM "publishers"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    WHERE "publisher" = 'Fitzcarraldo Editions'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);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Many-to-many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Many-to-many</a:t>
            </a:r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2" name="Table 1"/>
          <p:cNvGraphicFramePr/>
          <p:nvPr/>
        </p:nvGraphicFramePr>
        <p:xfrm>
          <a:off x="15639741" y="4381930"/>
          <a:ext cx="827933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7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7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03" name="books"/>
          <p:cNvSpPr txBox="1"/>
          <p:nvPr/>
        </p:nvSpPr>
        <p:spPr>
          <a:xfrm>
            <a:off x="16679016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404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05" name="author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406" name="Table 1-2"/>
          <p:cNvGraphicFramePr/>
          <p:nvPr/>
        </p:nvGraphicFramePr>
        <p:xfrm>
          <a:off x="8533998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07" name="authored"/>
          <p:cNvSpPr txBox="1"/>
          <p:nvPr/>
        </p:nvSpPr>
        <p:spPr>
          <a:xfrm>
            <a:off x="6917387" y="2984069"/>
            <a:ext cx="9652139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" name="Table 1"/>
          <p:cNvGraphicFramePr/>
          <p:nvPr/>
        </p:nvGraphicFramePr>
        <p:xfrm>
          <a:off x="15639741" y="4381930"/>
          <a:ext cx="827933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7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7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10" name="books"/>
          <p:cNvSpPr txBox="1"/>
          <p:nvPr/>
        </p:nvSpPr>
        <p:spPr>
          <a:xfrm>
            <a:off x="16679016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411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12" name="author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413" name="Table 1-2"/>
          <p:cNvGraphicFramePr/>
          <p:nvPr/>
        </p:nvGraphicFramePr>
        <p:xfrm>
          <a:off x="8533998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14" name="authored"/>
          <p:cNvSpPr txBox="1"/>
          <p:nvPr/>
        </p:nvSpPr>
        <p:spPr>
          <a:xfrm>
            <a:off x="6917387" y="2984069"/>
            <a:ext cx="9652139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6" name="Table 1"/>
          <p:cNvGraphicFramePr/>
          <p:nvPr/>
        </p:nvGraphicFramePr>
        <p:xfrm>
          <a:off x="15639741" y="4381930"/>
          <a:ext cx="827933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7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7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17" name="books"/>
          <p:cNvSpPr txBox="1"/>
          <p:nvPr/>
        </p:nvSpPr>
        <p:spPr>
          <a:xfrm>
            <a:off x="16679016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418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19" name="author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420" name="Table 1-2"/>
          <p:cNvGraphicFramePr/>
          <p:nvPr/>
        </p:nvGraphicFramePr>
        <p:xfrm>
          <a:off x="8533998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21" name="authored"/>
          <p:cNvSpPr txBox="1"/>
          <p:nvPr/>
        </p:nvSpPr>
        <p:spPr>
          <a:xfrm>
            <a:off x="6917387" y="2984069"/>
            <a:ext cx="9652139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3" name="Table 1"/>
          <p:cNvGraphicFramePr/>
          <p:nvPr/>
        </p:nvGraphicFramePr>
        <p:xfrm>
          <a:off x="15639741" y="4381930"/>
          <a:ext cx="827933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7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7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24" name="books"/>
          <p:cNvSpPr txBox="1"/>
          <p:nvPr/>
        </p:nvSpPr>
        <p:spPr>
          <a:xfrm>
            <a:off x="16679016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425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26" name="author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427" name="Table 1-2"/>
          <p:cNvGraphicFramePr/>
          <p:nvPr/>
        </p:nvGraphicFramePr>
        <p:xfrm>
          <a:off x="8533998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28" name="authored"/>
          <p:cNvSpPr txBox="1"/>
          <p:nvPr/>
        </p:nvSpPr>
        <p:spPr>
          <a:xfrm>
            <a:off x="6917387" y="2984069"/>
            <a:ext cx="9652139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" name="Table 1"/>
          <p:cNvGraphicFramePr/>
          <p:nvPr/>
        </p:nvGraphicFramePr>
        <p:xfrm>
          <a:off x="15639741" y="4381930"/>
          <a:ext cx="827933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7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7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31" name="books"/>
          <p:cNvSpPr txBox="1"/>
          <p:nvPr/>
        </p:nvSpPr>
        <p:spPr>
          <a:xfrm>
            <a:off x="16679016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432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33" name="author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434" name="Table 1-2"/>
          <p:cNvGraphicFramePr/>
          <p:nvPr/>
        </p:nvGraphicFramePr>
        <p:xfrm>
          <a:off x="8533998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35" name="authored"/>
          <p:cNvSpPr txBox="1"/>
          <p:nvPr/>
        </p:nvSpPr>
        <p:spPr>
          <a:xfrm>
            <a:off x="6917387" y="2984069"/>
            <a:ext cx="9652139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Rounded Rectangle"/>
          <p:cNvSpPr/>
          <p:nvPr/>
        </p:nvSpPr>
        <p:spPr>
          <a:xfrm>
            <a:off x="1704639" y="2675201"/>
            <a:ext cx="20974722" cy="8365598"/>
          </a:xfrm>
          <a:prstGeom prst="roundRect">
            <a:avLst>
              <a:gd name="adj" fmla="val 2277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38" name="SELECT &quot;id&quot; FROM &quot;books&quot;…"/>
          <p:cNvSpPr txBox="1"/>
          <p:nvPr/>
        </p:nvSpPr>
        <p:spPr>
          <a:xfrm>
            <a:off x="2584450" y="3403600"/>
            <a:ext cx="10287794" cy="2057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"id" FROM "books"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"title" = 'Flights';</a:t>
            </a:r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Rounded Rectangle"/>
          <p:cNvSpPr/>
          <p:nvPr/>
        </p:nvSpPr>
        <p:spPr>
          <a:xfrm>
            <a:off x="1704639" y="2675201"/>
            <a:ext cx="20974722" cy="8365598"/>
          </a:xfrm>
          <a:prstGeom prst="roundRect">
            <a:avLst>
              <a:gd name="adj" fmla="val 2277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1" name="SELECT &quot;author_id&quot; FROM &quot;authored&quot;…"/>
          <p:cNvSpPr txBox="1"/>
          <p:nvPr/>
        </p:nvSpPr>
        <p:spPr>
          <a:xfrm>
            <a:off x="2584450" y="3403600"/>
            <a:ext cx="14084300" cy="4991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"author_id" FROM "authored"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WHERE "book_id" = (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    SELECT "id" FROM "books"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    WHERE "title" = 'Flights'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);</a:t>
            </a:r>
          </a:p>
        </p:txBody>
      </p:sp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Rounded Rectangle"/>
          <p:cNvSpPr/>
          <p:nvPr/>
        </p:nvSpPr>
        <p:spPr>
          <a:xfrm>
            <a:off x="1704639" y="2675201"/>
            <a:ext cx="20974722" cy="8965814"/>
          </a:xfrm>
          <a:prstGeom prst="roundRect">
            <a:avLst>
              <a:gd name="adj" fmla="val 2277"/>
            </a:avLst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4" name="SELECT &quot;name&quot; FROM &quot;authors&quot;…"/>
          <p:cNvSpPr txBox="1"/>
          <p:nvPr/>
        </p:nvSpPr>
        <p:spPr>
          <a:xfrm>
            <a:off x="2584450" y="3403600"/>
            <a:ext cx="14987588" cy="7924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SELECT "name" FROM "authors"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WHERE "id" = (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    SELECT "</a:t>
            </a:r>
            <a:r>
              <a:rPr dirty="0" err="1"/>
              <a:t>author_id</a:t>
            </a:r>
            <a:r>
              <a:rPr dirty="0"/>
              <a:t>" FROM "authored"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    WHERE "</a:t>
            </a:r>
            <a:r>
              <a:rPr dirty="0" err="1"/>
              <a:t>book_id</a:t>
            </a:r>
            <a:r>
              <a:rPr dirty="0"/>
              <a:t>" = (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        SELECT "id" FROM "books"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        WHERE "title" = 'Flights'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    )</a:t>
            </a:r>
          </a:p>
          <a:p>
            <a:pPr algn="l"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);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Group"/>
          <p:cNvGrpSpPr/>
          <p:nvPr/>
        </p:nvGrpSpPr>
        <p:grpSpPr>
          <a:xfrm>
            <a:off x="13118754" y="1714500"/>
            <a:ext cx="7940550" cy="7747860"/>
            <a:chOff x="76200" y="0"/>
            <a:chExt cx="7940549" cy="7747859"/>
          </a:xfrm>
        </p:grpSpPr>
        <p:graphicFrame>
          <p:nvGraphicFramePr>
            <p:cNvPr id="170" name="Table 1"/>
            <p:cNvGraphicFramePr/>
            <p:nvPr/>
          </p:nvGraphicFramePr>
          <p:xfrm>
            <a:off x="76200" y="1397860"/>
            <a:ext cx="7940549" cy="6349999"/>
          </p:xfrm>
          <a:graphic>
            <a:graphicData uri="http://schemas.openxmlformats.org/drawingml/2006/table">
              <a:tbl>
                <a:tblPr>
                  <a:tableStyleId>{2708684C-4D16-4618-839F-0558EEFCDFE6}</a:tableStyleId>
                </a:tblPr>
                <a:tblGrid>
                  <a:gridCol w="794055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title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1270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Boulder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The White Book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Standing Heavy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Flights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1270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</a:tbl>
            </a:graphicData>
          </a:graphic>
        </p:graphicFrame>
        <p:sp>
          <p:nvSpPr>
            <p:cNvPr id="171" name="books"/>
            <p:cNvSpPr txBox="1"/>
            <p:nvPr/>
          </p:nvSpPr>
          <p:spPr>
            <a:xfrm>
              <a:off x="994819" y="0"/>
              <a:ext cx="6103314" cy="13917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rmAutofit/>
            </a:bodyPr>
            <a:lstStyle>
              <a:lvl1pPr defTabSz="825500">
                <a:defRPr sz="64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books</a:t>
              </a:r>
            </a:p>
          </p:txBody>
        </p:sp>
      </p:grpSp>
      <p:grpSp>
        <p:nvGrpSpPr>
          <p:cNvPr id="175" name="Group"/>
          <p:cNvGrpSpPr/>
          <p:nvPr/>
        </p:nvGrpSpPr>
        <p:grpSpPr>
          <a:xfrm>
            <a:off x="3323614" y="1714500"/>
            <a:ext cx="7942712" cy="7747860"/>
            <a:chOff x="76200" y="0"/>
            <a:chExt cx="7942711" cy="7747859"/>
          </a:xfrm>
        </p:grpSpPr>
        <p:graphicFrame>
          <p:nvGraphicFramePr>
            <p:cNvPr id="173" name="Table 1-1"/>
            <p:cNvGraphicFramePr/>
            <p:nvPr/>
          </p:nvGraphicFramePr>
          <p:xfrm>
            <a:off x="76200" y="1397860"/>
            <a:ext cx="7942711" cy="6349999"/>
          </p:xfrm>
          <a:graphic>
            <a:graphicData uri="http://schemas.openxmlformats.org/drawingml/2006/table">
              <a:tbl>
                <a:tblPr>
                  <a:tableStyleId>{2708684C-4D16-4618-839F-0558EEFCDFE6}</a:tableStyleId>
                </a:tblPr>
                <a:tblGrid>
                  <a:gridCol w="7942712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name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1270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Eva Baltasar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Han Kang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Gauz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Olga Tokarczuk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1270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</a:tbl>
            </a:graphicData>
          </a:graphic>
        </p:graphicFrame>
        <p:sp>
          <p:nvSpPr>
            <p:cNvPr id="174" name="authors"/>
            <p:cNvSpPr txBox="1"/>
            <p:nvPr/>
          </p:nvSpPr>
          <p:spPr>
            <a:xfrm>
              <a:off x="995899" y="0"/>
              <a:ext cx="6103314" cy="13917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rmAutofit/>
            </a:bodyPr>
            <a:lstStyle>
              <a:lvl1pPr defTabSz="825500">
                <a:defRPr sz="64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authors</a:t>
              </a:r>
            </a:p>
          </p:txBody>
        </p:sp>
      </p:grpSp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IN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</a:t>
            </a:r>
          </a:p>
        </p:txBody>
      </p:sp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8" name="Table 1"/>
          <p:cNvGraphicFramePr/>
          <p:nvPr/>
        </p:nvGraphicFramePr>
        <p:xfrm>
          <a:off x="15639741" y="4381930"/>
          <a:ext cx="827933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7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7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9" name="books"/>
          <p:cNvSpPr txBox="1"/>
          <p:nvPr/>
        </p:nvSpPr>
        <p:spPr>
          <a:xfrm>
            <a:off x="16679016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450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51" name="author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452" name="Table 1-2"/>
          <p:cNvGraphicFramePr/>
          <p:nvPr/>
        </p:nvGraphicFramePr>
        <p:xfrm>
          <a:off x="8533998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53" name="authored"/>
          <p:cNvSpPr txBox="1"/>
          <p:nvPr/>
        </p:nvSpPr>
        <p:spPr>
          <a:xfrm>
            <a:off x="6917387" y="2984069"/>
            <a:ext cx="9652139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5" name="Table 1"/>
          <p:cNvGraphicFramePr/>
          <p:nvPr/>
        </p:nvGraphicFramePr>
        <p:xfrm>
          <a:off x="15639741" y="4381930"/>
          <a:ext cx="827933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7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7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56" name="books"/>
          <p:cNvSpPr txBox="1"/>
          <p:nvPr/>
        </p:nvSpPr>
        <p:spPr>
          <a:xfrm>
            <a:off x="16679016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457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58" name="author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459" name="Table 1-2"/>
          <p:cNvGraphicFramePr/>
          <p:nvPr/>
        </p:nvGraphicFramePr>
        <p:xfrm>
          <a:off x="8533998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60" name="authored"/>
          <p:cNvSpPr txBox="1"/>
          <p:nvPr/>
        </p:nvSpPr>
        <p:spPr>
          <a:xfrm>
            <a:off x="6917387" y="2984069"/>
            <a:ext cx="9652139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2" name="Table 1"/>
          <p:cNvGraphicFramePr/>
          <p:nvPr/>
        </p:nvGraphicFramePr>
        <p:xfrm>
          <a:off x="15639741" y="4381930"/>
          <a:ext cx="827933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7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7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63" name="books"/>
          <p:cNvSpPr txBox="1"/>
          <p:nvPr/>
        </p:nvSpPr>
        <p:spPr>
          <a:xfrm>
            <a:off x="16679016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464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65" name="author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466" name="Table 1-2"/>
          <p:cNvGraphicFramePr/>
          <p:nvPr/>
        </p:nvGraphicFramePr>
        <p:xfrm>
          <a:off x="8533998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67" name="authored"/>
          <p:cNvSpPr txBox="1"/>
          <p:nvPr/>
        </p:nvSpPr>
        <p:spPr>
          <a:xfrm>
            <a:off x="6917387" y="2984069"/>
            <a:ext cx="9652139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9" name="Table 1"/>
          <p:cNvGraphicFramePr/>
          <p:nvPr/>
        </p:nvGraphicFramePr>
        <p:xfrm>
          <a:off x="15639741" y="4381930"/>
          <a:ext cx="827933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7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7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70" name="books"/>
          <p:cNvSpPr txBox="1"/>
          <p:nvPr/>
        </p:nvSpPr>
        <p:spPr>
          <a:xfrm>
            <a:off x="16679016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471" name="Table 1-1"/>
          <p:cNvGraphicFramePr/>
          <p:nvPr/>
        </p:nvGraphicFramePr>
        <p:xfrm>
          <a:off x="814526" y="4381930"/>
          <a:ext cx="6984999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72" name="author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473" name="Table 1-2"/>
          <p:cNvGraphicFramePr/>
          <p:nvPr/>
        </p:nvGraphicFramePr>
        <p:xfrm>
          <a:off x="8533998" y="4381930"/>
          <a:ext cx="6355416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74" name="authored"/>
          <p:cNvSpPr txBox="1"/>
          <p:nvPr/>
        </p:nvSpPr>
        <p:spPr>
          <a:xfrm>
            <a:off x="6917387" y="2984069"/>
            <a:ext cx="9652139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6" name="Table 1"/>
          <p:cNvGraphicFramePr/>
          <p:nvPr/>
        </p:nvGraphicFramePr>
        <p:xfrm>
          <a:off x="15639741" y="4381930"/>
          <a:ext cx="7804023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7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7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isbn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...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77" name="books"/>
          <p:cNvSpPr txBox="1"/>
          <p:nvPr/>
        </p:nvSpPr>
        <p:spPr>
          <a:xfrm>
            <a:off x="16679016" y="2984069"/>
            <a:ext cx="4900241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books</a:t>
            </a:r>
          </a:p>
        </p:txBody>
      </p:sp>
      <p:graphicFrame>
        <p:nvGraphicFramePr>
          <p:cNvPr id="478" name="Table 1-1"/>
          <p:cNvGraphicFramePr/>
          <p:nvPr/>
        </p:nvGraphicFramePr>
        <p:xfrm>
          <a:off x="814526" y="4381930"/>
          <a:ext cx="6478808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1271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3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79" name="authors"/>
          <p:cNvSpPr txBox="1"/>
          <p:nvPr/>
        </p:nvSpPr>
        <p:spPr>
          <a:xfrm>
            <a:off x="1958556" y="2984069"/>
            <a:ext cx="4696942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graphicFrame>
        <p:nvGraphicFramePr>
          <p:cNvPr id="480" name="Table 1-2"/>
          <p:cNvGraphicFramePr/>
          <p:nvPr/>
        </p:nvGraphicFramePr>
        <p:xfrm>
          <a:off x="8533998" y="4381930"/>
          <a:ext cx="6482417" cy="6477001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3177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author_id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book_id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rgbClr val="8C135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78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81" name="authored"/>
          <p:cNvSpPr txBox="1"/>
          <p:nvPr/>
        </p:nvSpPr>
        <p:spPr>
          <a:xfrm>
            <a:off x="6917387" y="2984069"/>
            <a:ext cx="9652139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authored</a:t>
            </a:r>
          </a:p>
        </p:txBody>
      </p:sp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Join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Joins</a:t>
            </a:r>
          </a:p>
        </p:txBody>
      </p:sp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173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5" name="sea_lion.jpeg" descr="sea_lion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6916" y="-1"/>
            <a:ext cx="11070168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9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Screenshot 2023-04-05 at 7.28.30 PM.png" descr="Screenshot 2023-04-05 at 7.28.30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558" y="12389"/>
            <a:ext cx="16076144" cy="136912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3" name="Table 1-1"/>
          <p:cNvGraphicFramePr/>
          <p:nvPr/>
        </p:nvGraphicFramePr>
        <p:xfrm>
          <a:off x="1508460" y="3608628"/>
          <a:ext cx="5079999" cy="7112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541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8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10484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Ayah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11728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Spot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11729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Tiger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11732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Mabel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11734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Rick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11790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Jolee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94" name="Table 1-1-1"/>
          <p:cNvGraphicFramePr/>
          <p:nvPr/>
        </p:nvGraphicFramePr>
        <p:xfrm>
          <a:off x="14670444" y="2592627"/>
          <a:ext cx="8254998" cy="9144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542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34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9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distance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days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10484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1000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11728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1531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11729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1370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1622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1491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11736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1571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1957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95" name="sea lions"/>
          <p:cNvSpPr txBox="1"/>
          <p:nvPr/>
        </p:nvSpPr>
        <p:spPr>
          <a:xfrm>
            <a:off x="996804" y="2118623"/>
            <a:ext cx="6103313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sea lions</a:t>
            </a:r>
          </a:p>
        </p:txBody>
      </p:sp>
      <p:sp>
        <p:nvSpPr>
          <p:cNvPr id="496" name="migrations"/>
          <p:cNvSpPr txBox="1"/>
          <p:nvPr/>
        </p:nvSpPr>
        <p:spPr>
          <a:xfrm>
            <a:off x="15746288" y="1202281"/>
            <a:ext cx="6103314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migrations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" name="Table 1"/>
          <p:cNvGraphicFramePr/>
          <p:nvPr/>
        </p:nvGraphicFramePr>
        <p:xfrm>
          <a:off x="12192194" y="3111500"/>
          <a:ext cx="7940550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7940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78" name="Table 1-1"/>
          <p:cNvGraphicFramePr/>
          <p:nvPr/>
        </p:nvGraphicFramePr>
        <p:xfrm>
          <a:off x="4251254" y="3111500"/>
          <a:ext cx="7942712" cy="635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7942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8" name="Table 1-1"/>
          <p:cNvGraphicFramePr/>
          <p:nvPr/>
        </p:nvGraphicFramePr>
        <p:xfrm>
          <a:off x="1508460" y="3608628"/>
          <a:ext cx="5079999" cy="7112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541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8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10484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Ayah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11728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Spot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11729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Tiger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11732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Mabel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11734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Rick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11790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Jolee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99" name="Table 1-1-1"/>
          <p:cNvGraphicFramePr/>
          <p:nvPr/>
        </p:nvGraphicFramePr>
        <p:xfrm>
          <a:off x="14670444" y="2592627"/>
          <a:ext cx="8254998" cy="9144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542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34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9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distance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days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10484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1000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11728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1531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11729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1370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11732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1622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11734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1491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11735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2723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82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11736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1571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11737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1957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92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00" name="sea lions"/>
          <p:cNvSpPr txBox="1"/>
          <p:nvPr/>
        </p:nvSpPr>
        <p:spPr>
          <a:xfrm>
            <a:off x="996804" y="2118623"/>
            <a:ext cx="6103313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sea lions</a:t>
            </a:r>
          </a:p>
        </p:txBody>
      </p:sp>
      <p:sp>
        <p:nvSpPr>
          <p:cNvPr id="501" name="migrations"/>
          <p:cNvSpPr txBox="1"/>
          <p:nvPr/>
        </p:nvSpPr>
        <p:spPr>
          <a:xfrm>
            <a:off x="15746288" y="1202281"/>
            <a:ext cx="6103314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migrations</a:t>
            </a:r>
          </a:p>
        </p:txBody>
      </p:sp>
    </p:spTree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3" name="Table 1-1"/>
          <p:cNvGraphicFramePr/>
          <p:nvPr/>
        </p:nvGraphicFramePr>
        <p:xfrm>
          <a:off x="5511180" y="3810000"/>
          <a:ext cx="13361637" cy="6096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254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26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84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78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4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distance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days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10484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Ayah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10484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1000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107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11728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Spot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11728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1531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56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11729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Tiger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11729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1370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37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11732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Mabel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11732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1622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62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11734</a:t>
                      </a:r>
                    </a:p>
                  </a:txBody>
                  <a:tcPr marL="38100" marR="38100" marT="25400" marB="254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Rick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11734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  <a:solidFill>
                      <a:schemeClr val="accent1">
                        <a:hueOff val="117695"/>
                        <a:lumOff val="-11358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1491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58</a:t>
                      </a:r>
                    </a:p>
                  </a:txBody>
                  <a:tcPr marL="38100" marR="38100" marT="25400" marB="254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04" name="sea lions JOIN migrations"/>
          <p:cNvSpPr txBox="1"/>
          <p:nvPr/>
        </p:nvSpPr>
        <p:spPr>
          <a:xfrm>
            <a:off x="6344267" y="2393733"/>
            <a:ext cx="11695466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sea lions JOIN migrations</a:t>
            </a:r>
          </a:p>
        </p:txBody>
      </p:sp>
    </p:spTree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JOIN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JOIN</a:t>
            </a:r>
          </a:p>
        </p:txBody>
      </p:sp>
    </p:spTree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INNER JOIN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INNER JOIN</a:t>
            </a:r>
          </a:p>
        </p:txBody>
      </p:sp>
    </p:spTree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Line"/>
          <p:cNvSpPr/>
          <p:nvPr/>
        </p:nvSpPr>
        <p:spPr>
          <a:xfrm flipV="1">
            <a:off x="16491180" y="3686174"/>
            <a:ext cx="1" cy="634365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11" name="Line"/>
          <p:cNvSpPr/>
          <p:nvPr/>
        </p:nvSpPr>
        <p:spPr>
          <a:xfrm>
            <a:off x="12681180" y="5273675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12" name="Line"/>
          <p:cNvSpPr/>
          <p:nvPr/>
        </p:nvSpPr>
        <p:spPr>
          <a:xfrm>
            <a:off x="12681180" y="6861175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13" name="Line"/>
          <p:cNvSpPr/>
          <p:nvPr/>
        </p:nvSpPr>
        <p:spPr>
          <a:xfrm>
            <a:off x="12681180" y="8448675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14" name="Ayah"/>
          <p:cNvSpPr txBox="1"/>
          <p:nvPr/>
        </p:nvSpPr>
        <p:spPr>
          <a:xfrm>
            <a:off x="8759701" y="5465272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515" name="10484"/>
          <p:cNvSpPr txBox="1"/>
          <p:nvPr/>
        </p:nvSpPr>
        <p:spPr>
          <a:xfrm>
            <a:off x="4652145" y="55149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516" name="Spot"/>
          <p:cNvSpPr txBox="1"/>
          <p:nvPr/>
        </p:nvSpPr>
        <p:spPr>
          <a:xfrm>
            <a:off x="8842847" y="7065471"/>
            <a:ext cx="178633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517" name="11728"/>
          <p:cNvSpPr txBox="1"/>
          <p:nvPr/>
        </p:nvSpPr>
        <p:spPr>
          <a:xfrm>
            <a:off x="4682109" y="71024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518" name="Jolee"/>
          <p:cNvSpPr txBox="1"/>
          <p:nvPr/>
        </p:nvSpPr>
        <p:spPr>
          <a:xfrm>
            <a:off x="8707314" y="8665671"/>
            <a:ext cx="205740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Jolee</a:t>
            </a:r>
          </a:p>
        </p:txBody>
      </p:sp>
      <p:sp>
        <p:nvSpPr>
          <p:cNvPr id="519" name="11790"/>
          <p:cNvSpPr txBox="1"/>
          <p:nvPr/>
        </p:nvSpPr>
        <p:spPr>
          <a:xfrm>
            <a:off x="4682109" y="86899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11790</a:t>
            </a:r>
          </a:p>
        </p:txBody>
      </p:sp>
      <p:sp>
        <p:nvSpPr>
          <p:cNvPr id="520" name="1000"/>
          <p:cNvSpPr txBox="1"/>
          <p:nvPr/>
        </p:nvSpPr>
        <p:spPr>
          <a:xfrm>
            <a:off x="17718014" y="5499099"/>
            <a:ext cx="192246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521" name="10484"/>
          <p:cNvSpPr txBox="1"/>
          <p:nvPr/>
        </p:nvSpPr>
        <p:spPr>
          <a:xfrm>
            <a:off x="13415258" y="5499099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522" name="1531"/>
          <p:cNvSpPr txBox="1"/>
          <p:nvPr/>
        </p:nvSpPr>
        <p:spPr>
          <a:xfrm>
            <a:off x="17718014" y="7086599"/>
            <a:ext cx="192246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523" name="11728"/>
          <p:cNvSpPr txBox="1"/>
          <p:nvPr/>
        </p:nvSpPr>
        <p:spPr>
          <a:xfrm>
            <a:off x="13445222" y="7049596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524" name="2723"/>
          <p:cNvSpPr txBox="1"/>
          <p:nvPr/>
        </p:nvSpPr>
        <p:spPr>
          <a:xfrm>
            <a:off x="17718014" y="8674099"/>
            <a:ext cx="192246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2723</a:t>
            </a:r>
          </a:p>
        </p:txBody>
      </p:sp>
      <p:sp>
        <p:nvSpPr>
          <p:cNvPr id="525" name="11735"/>
          <p:cNvSpPr txBox="1"/>
          <p:nvPr/>
        </p:nvSpPr>
        <p:spPr>
          <a:xfrm>
            <a:off x="13445222" y="8674099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11735</a:t>
            </a:r>
          </a:p>
        </p:txBody>
      </p:sp>
      <p:sp>
        <p:nvSpPr>
          <p:cNvPr id="526" name="Line"/>
          <p:cNvSpPr/>
          <p:nvPr/>
        </p:nvSpPr>
        <p:spPr>
          <a:xfrm flipV="1">
            <a:off x="7740157" y="3695700"/>
            <a:ext cx="1" cy="6350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27" name="Line"/>
          <p:cNvSpPr/>
          <p:nvPr/>
        </p:nvSpPr>
        <p:spPr>
          <a:xfrm>
            <a:off x="3930157" y="5273675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28" name="Line"/>
          <p:cNvSpPr/>
          <p:nvPr/>
        </p:nvSpPr>
        <p:spPr>
          <a:xfrm>
            <a:off x="3930157" y="6861175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29" name="Line"/>
          <p:cNvSpPr/>
          <p:nvPr/>
        </p:nvSpPr>
        <p:spPr>
          <a:xfrm>
            <a:off x="3930157" y="8448675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30" name="name"/>
          <p:cNvSpPr txBox="1"/>
          <p:nvPr/>
        </p:nvSpPr>
        <p:spPr>
          <a:xfrm>
            <a:off x="8662268" y="3865072"/>
            <a:ext cx="214749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531" name="id"/>
          <p:cNvSpPr txBox="1"/>
          <p:nvPr/>
        </p:nvSpPr>
        <p:spPr>
          <a:xfrm>
            <a:off x="5465938" y="3927474"/>
            <a:ext cx="74691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532" name="distance"/>
          <p:cNvSpPr txBox="1"/>
          <p:nvPr/>
        </p:nvSpPr>
        <p:spPr>
          <a:xfrm>
            <a:off x="17108414" y="3880398"/>
            <a:ext cx="314166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533" name="id"/>
          <p:cNvSpPr txBox="1"/>
          <p:nvPr/>
        </p:nvSpPr>
        <p:spPr>
          <a:xfrm>
            <a:off x="14229050" y="3942801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</p:spTree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Rectangle"/>
          <p:cNvSpPr/>
          <p:nvPr/>
        </p:nvSpPr>
        <p:spPr>
          <a:xfrm>
            <a:off x="12088932" y="8440246"/>
            <a:ext cx="3863612" cy="1587501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36" name="Rectangle"/>
          <p:cNvSpPr/>
          <p:nvPr/>
        </p:nvSpPr>
        <p:spPr>
          <a:xfrm>
            <a:off x="4438564" y="8456121"/>
            <a:ext cx="3863612" cy="1587501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37" name="Line"/>
          <p:cNvSpPr/>
          <p:nvPr/>
        </p:nvSpPr>
        <p:spPr>
          <a:xfrm flipV="1">
            <a:off x="15920110" y="3678237"/>
            <a:ext cx="1" cy="634365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38" name="Line"/>
          <p:cNvSpPr/>
          <p:nvPr/>
        </p:nvSpPr>
        <p:spPr>
          <a:xfrm>
            <a:off x="12110109" y="5265737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39" name="Line"/>
          <p:cNvSpPr/>
          <p:nvPr/>
        </p:nvSpPr>
        <p:spPr>
          <a:xfrm>
            <a:off x="12110109" y="6853237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40" name="Line"/>
          <p:cNvSpPr/>
          <p:nvPr/>
        </p:nvSpPr>
        <p:spPr>
          <a:xfrm>
            <a:off x="12110109" y="8440737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41" name="Ayah"/>
          <p:cNvSpPr txBox="1"/>
          <p:nvPr/>
        </p:nvSpPr>
        <p:spPr>
          <a:xfrm>
            <a:off x="9330773" y="5457334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542" name="10484"/>
          <p:cNvSpPr txBox="1"/>
          <p:nvPr/>
        </p:nvSpPr>
        <p:spPr>
          <a:xfrm>
            <a:off x="5223216" y="5507037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543" name="Spot"/>
          <p:cNvSpPr txBox="1"/>
          <p:nvPr/>
        </p:nvSpPr>
        <p:spPr>
          <a:xfrm>
            <a:off x="9413918" y="7057534"/>
            <a:ext cx="178633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544" name="11728"/>
          <p:cNvSpPr txBox="1"/>
          <p:nvPr/>
        </p:nvSpPr>
        <p:spPr>
          <a:xfrm>
            <a:off x="5253180" y="7094537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545" name="Jolee"/>
          <p:cNvSpPr txBox="1"/>
          <p:nvPr/>
        </p:nvSpPr>
        <p:spPr>
          <a:xfrm>
            <a:off x="9278385" y="8657734"/>
            <a:ext cx="205740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Jolee</a:t>
            </a:r>
          </a:p>
        </p:txBody>
      </p:sp>
      <p:sp>
        <p:nvSpPr>
          <p:cNvPr id="546" name="11790"/>
          <p:cNvSpPr txBox="1"/>
          <p:nvPr/>
        </p:nvSpPr>
        <p:spPr>
          <a:xfrm>
            <a:off x="5253180" y="8682037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11790</a:t>
            </a:r>
          </a:p>
        </p:txBody>
      </p:sp>
      <p:sp>
        <p:nvSpPr>
          <p:cNvPr id="547" name="1000"/>
          <p:cNvSpPr txBox="1"/>
          <p:nvPr/>
        </p:nvSpPr>
        <p:spPr>
          <a:xfrm>
            <a:off x="17146944" y="5491162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548" name="10484"/>
          <p:cNvSpPr txBox="1"/>
          <p:nvPr/>
        </p:nvSpPr>
        <p:spPr>
          <a:xfrm>
            <a:off x="12844188" y="5491162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549" name="1531"/>
          <p:cNvSpPr txBox="1"/>
          <p:nvPr/>
        </p:nvSpPr>
        <p:spPr>
          <a:xfrm>
            <a:off x="17146944" y="7078662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550" name="11728"/>
          <p:cNvSpPr txBox="1"/>
          <p:nvPr/>
        </p:nvSpPr>
        <p:spPr>
          <a:xfrm>
            <a:off x="12874152" y="7041659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551" name="2723"/>
          <p:cNvSpPr txBox="1"/>
          <p:nvPr/>
        </p:nvSpPr>
        <p:spPr>
          <a:xfrm>
            <a:off x="17146944" y="8666162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2723</a:t>
            </a:r>
          </a:p>
        </p:txBody>
      </p:sp>
      <p:sp>
        <p:nvSpPr>
          <p:cNvPr id="552" name="11735"/>
          <p:cNvSpPr txBox="1"/>
          <p:nvPr/>
        </p:nvSpPr>
        <p:spPr>
          <a:xfrm>
            <a:off x="12874152" y="8666162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11735</a:t>
            </a:r>
          </a:p>
        </p:txBody>
      </p:sp>
      <p:sp>
        <p:nvSpPr>
          <p:cNvPr id="553" name="Line"/>
          <p:cNvSpPr/>
          <p:nvPr/>
        </p:nvSpPr>
        <p:spPr>
          <a:xfrm flipV="1">
            <a:off x="8311228" y="3687762"/>
            <a:ext cx="1" cy="635000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54" name="Line"/>
          <p:cNvSpPr/>
          <p:nvPr/>
        </p:nvSpPr>
        <p:spPr>
          <a:xfrm>
            <a:off x="4501227" y="5265737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55" name="Line"/>
          <p:cNvSpPr/>
          <p:nvPr/>
        </p:nvSpPr>
        <p:spPr>
          <a:xfrm>
            <a:off x="4501227" y="6853237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56" name="Line"/>
          <p:cNvSpPr/>
          <p:nvPr/>
        </p:nvSpPr>
        <p:spPr>
          <a:xfrm>
            <a:off x="4501227" y="8440737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57" name="name"/>
          <p:cNvSpPr txBox="1"/>
          <p:nvPr/>
        </p:nvSpPr>
        <p:spPr>
          <a:xfrm>
            <a:off x="9233340" y="3857134"/>
            <a:ext cx="214749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558" name="id"/>
          <p:cNvSpPr txBox="1"/>
          <p:nvPr/>
        </p:nvSpPr>
        <p:spPr>
          <a:xfrm>
            <a:off x="6037009" y="3919537"/>
            <a:ext cx="74691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559" name="distance"/>
          <p:cNvSpPr txBox="1"/>
          <p:nvPr/>
        </p:nvSpPr>
        <p:spPr>
          <a:xfrm>
            <a:off x="16537343" y="3872460"/>
            <a:ext cx="314166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560" name="id"/>
          <p:cNvSpPr txBox="1"/>
          <p:nvPr/>
        </p:nvSpPr>
        <p:spPr>
          <a:xfrm>
            <a:off x="13657980" y="393486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561" name="Line"/>
          <p:cNvSpPr/>
          <p:nvPr/>
        </p:nvSpPr>
        <p:spPr>
          <a:xfrm flipV="1">
            <a:off x="12115669" y="3678237"/>
            <a:ext cx="1" cy="634365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Line"/>
          <p:cNvSpPr/>
          <p:nvPr/>
        </p:nvSpPr>
        <p:spPr>
          <a:xfrm flipV="1">
            <a:off x="15920110" y="3678237"/>
            <a:ext cx="1" cy="4767263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64" name="Line"/>
          <p:cNvSpPr/>
          <p:nvPr/>
        </p:nvSpPr>
        <p:spPr>
          <a:xfrm>
            <a:off x="12110109" y="5265737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65" name="Line"/>
          <p:cNvSpPr/>
          <p:nvPr/>
        </p:nvSpPr>
        <p:spPr>
          <a:xfrm>
            <a:off x="12110109" y="6853237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66" name="Ayah"/>
          <p:cNvSpPr txBox="1"/>
          <p:nvPr/>
        </p:nvSpPr>
        <p:spPr>
          <a:xfrm>
            <a:off x="9330773" y="5457334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567" name="10484"/>
          <p:cNvSpPr txBox="1"/>
          <p:nvPr/>
        </p:nvSpPr>
        <p:spPr>
          <a:xfrm>
            <a:off x="5223216" y="5507037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568" name="Spot"/>
          <p:cNvSpPr txBox="1"/>
          <p:nvPr/>
        </p:nvSpPr>
        <p:spPr>
          <a:xfrm>
            <a:off x="9413918" y="7057534"/>
            <a:ext cx="178633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569" name="11728"/>
          <p:cNvSpPr txBox="1"/>
          <p:nvPr/>
        </p:nvSpPr>
        <p:spPr>
          <a:xfrm>
            <a:off x="5253180" y="7094537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570" name="1000"/>
          <p:cNvSpPr txBox="1"/>
          <p:nvPr/>
        </p:nvSpPr>
        <p:spPr>
          <a:xfrm>
            <a:off x="17146944" y="5491162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571" name="10484"/>
          <p:cNvSpPr txBox="1"/>
          <p:nvPr/>
        </p:nvSpPr>
        <p:spPr>
          <a:xfrm>
            <a:off x="12844188" y="5491162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572" name="1531"/>
          <p:cNvSpPr txBox="1"/>
          <p:nvPr/>
        </p:nvSpPr>
        <p:spPr>
          <a:xfrm>
            <a:off x="17146944" y="7078662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573" name="11728"/>
          <p:cNvSpPr txBox="1"/>
          <p:nvPr/>
        </p:nvSpPr>
        <p:spPr>
          <a:xfrm>
            <a:off x="12874152" y="7041659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574" name="Line"/>
          <p:cNvSpPr/>
          <p:nvPr/>
        </p:nvSpPr>
        <p:spPr>
          <a:xfrm flipV="1">
            <a:off x="8311228" y="3687762"/>
            <a:ext cx="1" cy="4757738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75" name="Line"/>
          <p:cNvSpPr/>
          <p:nvPr/>
        </p:nvSpPr>
        <p:spPr>
          <a:xfrm>
            <a:off x="4501227" y="5265737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76" name="Line"/>
          <p:cNvSpPr/>
          <p:nvPr/>
        </p:nvSpPr>
        <p:spPr>
          <a:xfrm>
            <a:off x="4501227" y="6853237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77" name="name"/>
          <p:cNvSpPr txBox="1"/>
          <p:nvPr/>
        </p:nvSpPr>
        <p:spPr>
          <a:xfrm>
            <a:off x="9233340" y="3857134"/>
            <a:ext cx="214749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578" name="id"/>
          <p:cNvSpPr txBox="1"/>
          <p:nvPr/>
        </p:nvSpPr>
        <p:spPr>
          <a:xfrm>
            <a:off x="6037009" y="3919537"/>
            <a:ext cx="74691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579" name="distance"/>
          <p:cNvSpPr txBox="1"/>
          <p:nvPr/>
        </p:nvSpPr>
        <p:spPr>
          <a:xfrm>
            <a:off x="16537343" y="3872460"/>
            <a:ext cx="314166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580" name="id"/>
          <p:cNvSpPr txBox="1"/>
          <p:nvPr/>
        </p:nvSpPr>
        <p:spPr>
          <a:xfrm>
            <a:off x="13657980" y="393486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581" name="Line"/>
          <p:cNvSpPr/>
          <p:nvPr/>
        </p:nvSpPr>
        <p:spPr>
          <a:xfrm flipV="1">
            <a:off x="12115669" y="3678237"/>
            <a:ext cx="1" cy="4767263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LEFT JOIN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LEFT JOIN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RIGHT JOIN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FULL JOIN</a:t>
            </a:r>
          </a:p>
        </p:txBody>
      </p:sp>
    </p:spTree>
  </p:cSld>
  <p:clrMapOvr>
    <a:masterClrMapping/>
  </p:clrMapOvr>
  <p:transition spd="med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LEFT OUTER JOIN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LEFT OUTER JOIN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RIGHT OUTER JOIN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FULL OUTER JOIN</a:t>
            </a:r>
          </a:p>
        </p:txBody>
      </p:sp>
    </p:spTree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LEFT OUTER JOIN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LEFT OUTER JOIN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" name="Table 1"/>
          <p:cNvGraphicFramePr/>
          <p:nvPr/>
        </p:nvGraphicFramePr>
        <p:xfrm>
          <a:off x="12192194" y="3111500"/>
          <a:ext cx="7940550" cy="762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7940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title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Boulder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White Book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Standing Heavy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Flights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The Books of Jacob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  <a:miter lim="400000"/>
                    </a:lnL>
                    <a:lnR w="1270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81" name="Table 1-1"/>
          <p:cNvGraphicFramePr/>
          <p:nvPr/>
        </p:nvGraphicFramePr>
        <p:xfrm>
          <a:off x="4251255" y="3111500"/>
          <a:ext cx="7942712" cy="7620000"/>
        </p:xfrm>
        <a:graphic>
          <a:graphicData uri="http://schemas.openxmlformats.org/drawingml/2006/table">
            <a:tbl>
              <a:tblPr>
                <a:tableStyleId>{2708684C-4D16-4618-839F-0558EEFCDFE6}</a:tableStyleId>
              </a:tblPr>
              <a:tblGrid>
                <a:gridCol w="7942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1270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Eva Baltasar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Han Kang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Gauz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381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000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43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Olga Tokarczuk</a:t>
                      </a:r>
                    </a:p>
                  </a:txBody>
                  <a:tcPr marL="50800" marR="50800" marT="50800" marB="50800" anchor="ctr" horzOverflow="overflow">
                    <a:lnL w="127000">
                      <a:solidFill>
                        <a:srgbClr val="FFFFFF"/>
                      </a:solidFill>
                      <a:miter lim="400000"/>
                    </a:lnL>
                    <a:lnR w="38100">
                      <a:solidFill>
                        <a:srgbClr val="FFFFFF"/>
                      </a:solidFill>
                      <a:miter lim="400000"/>
                    </a:lnR>
                    <a:lnT w="38100">
                      <a:solidFill>
                        <a:srgbClr val="FFFFFF"/>
                      </a:solidFill>
                      <a:miter lim="400000"/>
                    </a:lnT>
                    <a:lnB w="127000">
                      <a:solidFill>
                        <a:srgbClr val="FFFFFF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Line"/>
          <p:cNvSpPr/>
          <p:nvPr/>
        </p:nvSpPr>
        <p:spPr>
          <a:xfrm flipV="1">
            <a:off x="17758136" y="3841749"/>
            <a:ext cx="1" cy="634365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90" name="Line"/>
          <p:cNvSpPr/>
          <p:nvPr/>
        </p:nvSpPr>
        <p:spPr>
          <a:xfrm>
            <a:off x="13948136" y="5429250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91" name="Line"/>
          <p:cNvSpPr/>
          <p:nvPr/>
        </p:nvSpPr>
        <p:spPr>
          <a:xfrm>
            <a:off x="13948136" y="7016750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92" name="Line"/>
          <p:cNvSpPr/>
          <p:nvPr/>
        </p:nvSpPr>
        <p:spPr>
          <a:xfrm>
            <a:off x="13948136" y="8604250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93" name="Ayah"/>
          <p:cNvSpPr txBox="1"/>
          <p:nvPr/>
        </p:nvSpPr>
        <p:spPr>
          <a:xfrm>
            <a:off x="7271731" y="5604971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594" name="10484"/>
          <p:cNvSpPr txBox="1"/>
          <p:nvPr/>
        </p:nvSpPr>
        <p:spPr>
          <a:xfrm>
            <a:off x="3164175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595" name="Spot"/>
          <p:cNvSpPr txBox="1"/>
          <p:nvPr/>
        </p:nvSpPr>
        <p:spPr>
          <a:xfrm>
            <a:off x="7354876" y="7205171"/>
            <a:ext cx="178633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596" name="11728"/>
          <p:cNvSpPr txBox="1"/>
          <p:nvPr/>
        </p:nvSpPr>
        <p:spPr>
          <a:xfrm>
            <a:off x="3194139" y="72421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597" name="Jolee"/>
          <p:cNvSpPr txBox="1"/>
          <p:nvPr/>
        </p:nvSpPr>
        <p:spPr>
          <a:xfrm>
            <a:off x="7219343" y="8805371"/>
            <a:ext cx="205740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Jolee</a:t>
            </a:r>
          </a:p>
        </p:txBody>
      </p:sp>
      <p:sp>
        <p:nvSpPr>
          <p:cNvPr id="598" name="11790"/>
          <p:cNvSpPr txBox="1"/>
          <p:nvPr/>
        </p:nvSpPr>
        <p:spPr>
          <a:xfrm>
            <a:off x="3194139" y="88296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11790</a:t>
            </a:r>
          </a:p>
        </p:txBody>
      </p:sp>
      <p:sp>
        <p:nvSpPr>
          <p:cNvPr id="599" name="1000"/>
          <p:cNvSpPr txBox="1"/>
          <p:nvPr/>
        </p:nvSpPr>
        <p:spPr>
          <a:xfrm>
            <a:off x="18984971" y="5654674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600" name="10484"/>
          <p:cNvSpPr txBox="1"/>
          <p:nvPr/>
        </p:nvSpPr>
        <p:spPr>
          <a:xfrm>
            <a:off x="14682215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601" name="1531"/>
          <p:cNvSpPr txBox="1"/>
          <p:nvPr/>
        </p:nvSpPr>
        <p:spPr>
          <a:xfrm>
            <a:off x="18984971" y="7242174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602" name="11728"/>
          <p:cNvSpPr txBox="1"/>
          <p:nvPr/>
        </p:nvSpPr>
        <p:spPr>
          <a:xfrm>
            <a:off x="14712179" y="7205171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603" name="2723"/>
          <p:cNvSpPr txBox="1"/>
          <p:nvPr/>
        </p:nvSpPr>
        <p:spPr>
          <a:xfrm>
            <a:off x="18984971" y="8829674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2723</a:t>
            </a:r>
          </a:p>
        </p:txBody>
      </p:sp>
      <p:sp>
        <p:nvSpPr>
          <p:cNvPr id="604" name="11735"/>
          <p:cNvSpPr txBox="1"/>
          <p:nvPr/>
        </p:nvSpPr>
        <p:spPr>
          <a:xfrm>
            <a:off x="14712179" y="88296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11735</a:t>
            </a:r>
          </a:p>
        </p:txBody>
      </p:sp>
      <p:sp>
        <p:nvSpPr>
          <p:cNvPr id="605" name="Line"/>
          <p:cNvSpPr/>
          <p:nvPr/>
        </p:nvSpPr>
        <p:spPr>
          <a:xfrm flipV="1">
            <a:off x="6252186" y="3835400"/>
            <a:ext cx="1" cy="6350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06" name="Line"/>
          <p:cNvSpPr/>
          <p:nvPr/>
        </p:nvSpPr>
        <p:spPr>
          <a:xfrm>
            <a:off x="2442186" y="54133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07" name="Line"/>
          <p:cNvSpPr/>
          <p:nvPr/>
        </p:nvSpPr>
        <p:spPr>
          <a:xfrm>
            <a:off x="2442186" y="70008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08" name="Line"/>
          <p:cNvSpPr/>
          <p:nvPr/>
        </p:nvSpPr>
        <p:spPr>
          <a:xfrm>
            <a:off x="2442186" y="85883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09" name="name"/>
          <p:cNvSpPr txBox="1"/>
          <p:nvPr/>
        </p:nvSpPr>
        <p:spPr>
          <a:xfrm>
            <a:off x="7174298" y="4004771"/>
            <a:ext cx="214749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610" name="id"/>
          <p:cNvSpPr txBox="1"/>
          <p:nvPr/>
        </p:nvSpPr>
        <p:spPr>
          <a:xfrm>
            <a:off x="3977967" y="40671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611" name="distance"/>
          <p:cNvSpPr txBox="1"/>
          <p:nvPr/>
        </p:nvSpPr>
        <p:spPr>
          <a:xfrm>
            <a:off x="18375371" y="4035973"/>
            <a:ext cx="31416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612" name="id"/>
          <p:cNvSpPr txBox="1"/>
          <p:nvPr/>
        </p:nvSpPr>
        <p:spPr>
          <a:xfrm>
            <a:off x="15496007" y="4098376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</p:spTree>
  </p:cSld>
  <p:clrMapOvr>
    <a:masterClrMapping/>
  </p:clrMapOvr>
  <p:transition spd="med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Rectangle"/>
          <p:cNvSpPr/>
          <p:nvPr/>
        </p:nvSpPr>
        <p:spPr>
          <a:xfrm>
            <a:off x="4451264" y="8575675"/>
            <a:ext cx="3863612" cy="1587500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15" name="Rectangle"/>
          <p:cNvSpPr/>
          <p:nvPr/>
        </p:nvSpPr>
        <p:spPr>
          <a:xfrm>
            <a:off x="12114332" y="10199687"/>
            <a:ext cx="3863612" cy="1587501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16" name="Line"/>
          <p:cNvSpPr/>
          <p:nvPr/>
        </p:nvSpPr>
        <p:spPr>
          <a:xfrm flipV="1">
            <a:off x="15934807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17" name="Line"/>
          <p:cNvSpPr/>
          <p:nvPr/>
        </p:nvSpPr>
        <p:spPr>
          <a:xfrm>
            <a:off x="12124807" y="5402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18" name="Line"/>
          <p:cNvSpPr/>
          <p:nvPr/>
        </p:nvSpPr>
        <p:spPr>
          <a:xfrm>
            <a:off x="12124807" y="69897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19" name="Line"/>
          <p:cNvSpPr/>
          <p:nvPr/>
        </p:nvSpPr>
        <p:spPr>
          <a:xfrm>
            <a:off x="12124807" y="8577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20" name="Ayah"/>
          <p:cNvSpPr txBox="1"/>
          <p:nvPr/>
        </p:nvSpPr>
        <p:spPr>
          <a:xfrm>
            <a:off x="9316073" y="5604971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621" name="10484"/>
          <p:cNvSpPr txBox="1"/>
          <p:nvPr/>
        </p:nvSpPr>
        <p:spPr>
          <a:xfrm>
            <a:off x="5208518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622" name="Spot"/>
          <p:cNvSpPr txBox="1"/>
          <p:nvPr/>
        </p:nvSpPr>
        <p:spPr>
          <a:xfrm>
            <a:off x="9399219" y="7205171"/>
            <a:ext cx="178633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623" name="11728"/>
          <p:cNvSpPr txBox="1"/>
          <p:nvPr/>
        </p:nvSpPr>
        <p:spPr>
          <a:xfrm>
            <a:off x="5238482" y="72421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624" name="Jolee"/>
          <p:cNvSpPr txBox="1"/>
          <p:nvPr/>
        </p:nvSpPr>
        <p:spPr>
          <a:xfrm>
            <a:off x="9263686" y="8805371"/>
            <a:ext cx="205740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Jolee</a:t>
            </a:r>
          </a:p>
        </p:txBody>
      </p:sp>
      <p:sp>
        <p:nvSpPr>
          <p:cNvPr id="625" name="11790"/>
          <p:cNvSpPr txBox="1"/>
          <p:nvPr/>
        </p:nvSpPr>
        <p:spPr>
          <a:xfrm>
            <a:off x="5238482" y="8829674"/>
            <a:ext cx="2314576" cy="1079501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11790</a:t>
            </a:r>
          </a:p>
        </p:txBody>
      </p:sp>
      <p:sp>
        <p:nvSpPr>
          <p:cNvPr id="626" name="1000"/>
          <p:cNvSpPr txBox="1"/>
          <p:nvPr/>
        </p:nvSpPr>
        <p:spPr>
          <a:xfrm>
            <a:off x="17161642" y="5627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627" name="10484"/>
          <p:cNvSpPr txBox="1"/>
          <p:nvPr/>
        </p:nvSpPr>
        <p:spPr>
          <a:xfrm>
            <a:off x="12858886" y="5627687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628" name="1531"/>
          <p:cNvSpPr txBox="1"/>
          <p:nvPr/>
        </p:nvSpPr>
        <p:spPr>
          <a:xfrm>
            <a:off x="17161642" y="72151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629" name="11728"/>
          <p:cNvSpPr txBox="1"/>
          <p:nvPr/>
        </p:nvSpPr>
        <p:spPr>
          <a:xfrm>
            <a:off x="12888850" y="717818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630" name="2723"/>
          <p:cNvSpPr txBox="1"/>
          <p:nvPr/>
        </p:nvSpPr>
        <p:spPr>
          <a:xfrm>
            <a:off x="17161642" y="10453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2723</a:t>
            </a:r>
          </a:p>
        </p:txBody>
      </p:sp>
      <p:sp>
        <p:nvSpPr>
          <p:cNvPr id="631" name="11735"/>
          <p:cNvSpPr txBox="1"/>
          <p:nvPr/>
        </p:nvSpPr>
        <p:spPr>
          <a:xfrm>
            <a:off x="12888850" y="10453687"/>
            <a:ext cx="2314576" cy="1079501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11735</a:t>
            </a:r>
          </a:p>
        </p:txBody>
      </p:sp>
      <p:sp>
        <p:nvSpPr>
          <p:cNvPr id="632" name="Line"/>
          <p:cNvSpPr/>
          <p:nvPr/>
        </p:nvSpPr>
        <p:spPr>
          <a:xfrm flipV="1">
            <a:off x="8296529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33" name="Line"/>
          <p:cNvSpPr/>
          <p:nvPr/>
        </p:nvSpPr>
        <p:spPr>
          <a:xfrm>
            <a:off x="4486529" y="5400675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34" name="Line"/>
          <p:cNvSpPr/>
          <p:nvPr/>
        </p:nvSpPr>
        <p:spPr>
          <a:xfrm>
            <a:off x="4486529" y="69881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35" name="Line"/>
          <p:cNvSpPr/>
          <p:nvPr/>
        </p:nvSpPr>
        <p:spPr>
          <a:xfrm>
            <a:off x="4486529" y="85756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36" name="name"/>
          <p:cNvSpPr txBox="1"/>
          <p:nvPr/>
        </p:nvSpPr>
        <p:spPr>
          <a:xfrm>
            <a:off x="9218641" y="4004771"/>
            <a:ext cx="214749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637" name="id"/>
          <p:cNvSpPr txBox="1"/>
          <p:nvPr/>
        </p:nvSpPr>
        <p:spPr>
          <a:xfrm>
            <a:off x="6022310" y="40671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638" name="distance"/>
          <p:cNvSpPr txBox="1"/>
          <p:nvPr/>
        </p:nvSpPr>
        <p:spPr>
          <a:xfrm>
            <a:off x="16552042" y="4008986"/>
            <a:ext cx="31416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639" name="id"/>
          <p:cNvSpPr txBox="1"/>
          <p:nvPr/>
        </p:nvSpPr>
        <p:spPr>
          <a:xfrm>
            <a:off x="13672678" y="4071389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640" name="Line"/>
          <p:cNvSpPr/>
          <p:nvPr/>
        </p:nvSpPr>
        <p:spPr>
          <a:xfrm flipV="1">
            <a:off x="12138214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41" name="Line"/>
          <p:cNvSpPr/>
          <p:nvPr/>
        </p:nvSpPr>
        <p:spPr>
          <a:xfrm>
            <a:off x="4483100" y="10185400"/>
            <a:ext cx="152654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Rectangle"/>
          <p:cNvSpPr/>
          <p:nvPr/>
        </p:nvSpPr>
        <p:spPr>
          <a:xfrm>
            <a:off x="4451264" y="8575675"/>
            <a:ext cx="3863612" cy="1587500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44" name="Rectangle"/>
          <p:cNvSpPr/>
          <p:nvPr/>
        </p:nvSpPr>
        <p:spPr>
          <a:xfrm>
            <a:off x="12114332" y="10199687"/>
            <a:ext cx="3863612" cy="1587501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45" name="Line"/>
          <p:cNvSpPr/>
          <p:nvPr/>
        </p:nvSpPr>
        <p:spPr>
          <a:xfrm flipV="1">
            <a:off x="15934807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46" name="Line"/>
          <p:cNvSpPr/>
          <p:nvPr/>
        </p:nvSpPr>
        <p:spPr>
          <a:xfrm>
            <a:off x="12124807" y="5402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47" name="Line"/>
          <p:cNvSpPr/>
          <p:nvPr/>
        </p:nvSpPr>
        <p:spPr>
          <a:xfrm>
            <a:off x="12124807" y="69897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48" name="Line"/>
          <p:cNvSpPr/>
          <p:nvPr/>
        </p:nvSpPr>
        <p:spPr>
          <a:xfrm>
            <a:off x="12124807" y="8577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49" name="Ayah"/>
          <p:cNvSpPr txBox="1"/>
          <p:nvPr/>
        </p:nvSpPr>
        <p:spPr>
          <a:xfrm>
            <a:off x="9316073" y="5604971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650" name="10484"/>
          <p:cNvSpPr txBox="1"/>
          <p:nvPr/>
        </p:nvSpPr>
        <p:spPr>
          <a:xfrm>
            <a:off x="5208518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651" name="Spot"/>
          <p:cNvSpPr txBox="1"/>
          <p:nvPr/>
        </p:nvSpPr>
        <p:spPr>
          <a:xfrm>
            <a:off x="9399219" y="7205171"/>
            <a:ext cx="178633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652" name="11728"/>
          <p:cNvSpPr txBox="1"/>
          <p:nvPr/>
        </p:nvSpPr>
        <p:spPr>
          <a:xfrm>
            <a:off x="5238482" y="72421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653" name="Jolee"/>
          <p:cNvSpPr txBox="1"/>
          <p:nvPr/>
        </p:nvSpPr>
        <p:spPr>
          <a:xfrm>
            <a:off x="9263686" y="8805371"/>
            <a:ext cx="205740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Jolee</a:t>
            </a:r>
          </a:p>
        </p:txBody>
      </p:sp>
      <p:sp>
        <p:nvSpPr>
          <p:cNvPr id="654" name="11790"/>
          <p:cNvSpPr txBox="1"/>
          <p:nvPr/>
        </p:nvSpPr>
        <p:spPr>
          <a:xfrm>
            <a:off x="5238482" y="8829674"/>
            <a:ext cx="2314576" cy="1079501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11790</a:t>
            </a:r>
          </a:p>
        </p:txBody>
      </p:sp>
      <p:sp>
        <p:nvSpPr>
          <p:cNvPr id="655" name="1000"/>
          <p:cNvSpPr txBox="1"/>
          <p:nvPr/>
        </p:nvSpPr>
        <p:spPr>
          <a:xfrm>
            <a:off x="17161642" y="5627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656" name="10484"/>
          <p:cNvSpPr txBox="1"/>
          <p:nvPr/>
        </p:nvSpPr>
        <p:spPr>
          <a:xfrm>
            <a:off x="12858886" y="5627687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657" name="1531"/>
          <p:cNvSpPr txBox="1"/>
          <p:nvPr/>
        </p:nvSpPr>
        <p:spPr>
          <a:xfrm>
            <a:off x="17161642" y="72151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658" name="11728"/>
          <p:cNvSpPr txBox="1"/>
          <p:nvPr/>
        </p:nvSpPr>
        <p:spPr>
          <a:xfrm>
            <a:off x="12888850" y="717818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659" name="2723"/>
          <p:cNvSpPr txBox="1"/>
          <p:nvPr/>
        </p:nvSpPr>
        <p:spPr>
          <a:xfrm>
            <a:off x="17161642" y="10453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2723</a:t>
            </a:r>
          </a:p>
        </p:txBody>
      </p:sp>
      <p:sp>
        <p:nvSpPr>
          <p:cNvPr id="660" name="11735"/>
          <p:cNvSpPr txBox="1"/>
          <p:nvPr/>
        </p:nvSpPr>
        <p:spPr>
          <a:xfrm>
            <a:off x="12888850" y="10453687"/>
            <a:ext cx="2314576" cy="1079501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11735</a:t>
            </a:r>
          </a:p>
        </p:txBody>
      </p:sp>
      <p:sp>
        <p:nvSpPr>
          <p:cNvPr id="661" name="Line"/>
          <p:cNvSpPr/>
          <p:nvPr/>
        </p:nvSpPr>
        <p:spPr>
          <a:xfrm flipV="1">
            <a:off x="8296529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62" name="Line"/>
          <p:cNvSpPr/>
          <p:nvPr/>
        </p:nvSpPr>
        <p:spPr>
          <a:xfrm>
            <a:off x="4486529" y="5400675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63" name="Line"/>
          <p:cNvSpPr/>
          <p:nvPr/>
        </p:nvSpPr>
        <p:spPr>
          <a:xfrm>
            <a:off x="4486529" y="69881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64" name="Line"/>
          <p:cNvSpPr/>
          <p:nvPr/>
        </p:nvSpPr>
        <p:spPr>
          <a:xfrm>
            <a:off x="4486529" y="85756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65" name="name"/>
          <p:cNvSpPr txBox="1"/>
          <p:nvPr/>
        </p:nvSpPr>
        <p:spPr>
          <a:xfrm>
            <a:off x="9218641" y="4004771"/>
            <a:ext cx="214749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666" name="id"/>
          <p:cNvSpPr txBox="1"/>
          <p:nvPr/>
        </p:nvSpPr>
        <p:spPr>
          <a:xfrm>
            <a:off x="6022310" y="40671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667" name="distance"/>
          <p:cNvSpPr txBox="1"/>
          <p:nvPr/>
        </p:nvSpPr>
        <p:spPr>
          <a:xfrm>
            <a:off x="16552042" y="4008986"/>
            <a:ext cx="31416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668" name="id"/>
          <p:cNvSpPr txBox="1"/>
          <p:nvPr/>
        </p:nvSpPr>
        <p:spPr>
          <a:xfrm>
            <a:off x="13672678" y="4071389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669" name="Line"/>
          <p:cNvSpPr/>
          <p:nvPr/>
        </p:nvSpPr>
        <p:spPr>
          <a:xfrm flipV="1">
            <a:off x="12138214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70" name="Line"/>
          <p:cNvSpPr/>
          <p:nvPr/>
        </p:nvSpPr>
        <p:spPr>
          <a:xfrm>
            <a:off x="4483100" y="10185400"/>
            <a:ext cx="152654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71" name="NULL"/>
          <p:cNvSpPr txBox="1"/>
          <p:nvPr/>
        </p:nvSpPr>
        <p:spPr>
          <a:xfrm>
            <a:off x="12940341" y="8802196"/>
            <a:ext cx="219233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  <p:sp>
        <p:nvSpPr>
          <p:cNvPr id="672" name="NULL"/>
          <p:cNvSpPr txBox="1"/>
          <p:nvPr/>
        </p:nvSpPr>
        <p:spPr>
          <a:xfrm>
            <a:off x="17026704" y="8805371"/>
            <a:ext cx="219233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  <p:sp>
        <p:nvSpPr>
          <p:cNvPr id="673" name="NULL"/>
          <p:cNvSpPr txBox="1"/>
          <p:nvPr/>
        </p:nvSpPr>
        <p:spPr>
          <a:xfrm>
            <a:off x="5250833" y="10485928"/>
            <a:ext cx="219233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  <p:sp>
        <p:nvSpPr>
          <p:cNvPr id="674" name="NULL"/>
          <p:cNvSpPr txBox="1"/>
          <p:nvPr/>
        </p:nvSpPr>
        <p:spPr>
          <a:xfrm>
            <a:off x="9130374" y="10485928"/>
            <a:ext cx="219233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Line"/>
          <p:cNvSpPr/>
          <p:nvPr/>
        </p:nvSpPr>
        <p:spPr>
          <a:xfrm flipV="1">
            <a:off x="15934807" y="3835400"/>
            <a:ext cx="1" cy="6350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77" name="Line"/>
          <p:cNvSpPr/>
          <p:nvPr/>
        </p:nvSpPr>
        <p:spPr>
          <a:xfrm>
            <a:off x="12124807" y="5402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78" name="Line"/>
          <p:cNvSpPr/>
          <p:nvPr/>
        </p:nvSpPr>
        <p:spPr>
          <a:xfrm>
            <a:off x="12124807" y="69897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79" name="Line"/>
          <p:cNvSpPr/>
          <p:nvPr/>
        </p:nvSpPr>
        <p:spPr>
          <a:xfrm>
            <a:off x="12124807" y="8577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80" name="1000"/>
          <p:cNvSpPr txBox="1"/>
          <p:nvPr/>
        </p:nvSpPr>
        <p:spPr>
          <a:xfrm>
            <a:off x="17161642" y="5627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681" name="10484"/>
          <p:cNvSpPr txBox="1"/>
          <p:nvPr/>
        </p:nvSpPr>
        <p:spPr>
          <a:xfrm>
            <a:off x="12858886" y="5627687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682" name="1531"/>
          <p:cNvSpPr txBox="1"/>
          <p:nvPr/>
        </p:nvSpPr>
        <p:spPr>
          <a:xfrm>
            <a:off x="17161642" y="72151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683" name="11728"/>
          <p:cNvSpPr txBox="1"/>
          <p:nvPr/>
        </p:nvSpPr>
        <p:spPr>
          <a:xfrm>
            <a:off x="12888850" y="717818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684" name="distance"/>
          <p:cNvSpPr txBox="1"/>
          <p:nvPr/>
        </p:nvSpPr>
        <p:spPr>
          <a:xfrm>
            <a:off x="16552042" y="4008986"/>
            <a:ext cx="31416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685" name="id"/>
          <p:cNvSpPr txBox="1"/>
          <p:nvPr/>
        </p:nvSpPr>
        <p:spPr>
          <a:xfrm>
            <a:off x="13672678" y="4071389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686" name="Line"/>
          <p:cNvSpPr/>
          <p:nvPr/>
        </p:nvSpPr>
        <p:spPr>
          <a:xfrm flipV="1">
            <a:off x="12138214" y="3835400"/>
            <a:ext cx="1" cy="6350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87" name="NULL"/>
          <p:cNvSpPr txBox="1"/>
          <p:nvPr/>
        </p:nvSpPr>
        <p:spPr>
          <a:xfrm>
            <a:off x="12940341" y="8802196"/>
            <a:ext cx="219233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  <p:sp>
        <p:nvSpPr>
          <p:cNvPr id="688" name="NULL"/>
          <p:cNvSpPr txBox="1"/>
          <p:nvPr/>
        </p:nvSpPr>
        <p:spPr>
          <a:xfrm>
            <a:off x="17026704" y="8805371"/>
            <a:ext cx="219233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  <p:sp>
        <p:nvSpPr>
          <p:cNvPr id="689" name="Rectangle"/>
          <p:cNvSpPr/>
          <p:nvPr/>
        </p:nvSpPr>
        <p:spPr>
          <a:xfrm>
            <a:off x="4451264" y="8575675"/>
            <a:ext cx="3863612" cy="1587500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90" name="Ayah"/>
          <p:cNvSpPr txBox="1"/>
          <p:nvPr/>
        </p:nvSpPr>
        <p:spPr>
          <a:xfrm>
            <a:off x="9316073" y="5604971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691" name="10484"/>
          <p:cNvSpPr txBox="1"/>
          <p:nvPr/>
        </p:nvSpPr>
        <p:spPr>
          <a:xfrm>
            <a:off x="5208518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692" name="Spot"/>
          <p:cNvSpPr txBox="1"/>
          <p:nvPr/>
        </p:nvSpPr>
        <p:spPr>
          <a:xfrm>
            <a:off x="9399219" y="7205171"/>
            <a:ext cx="178633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693" name="11728"/>
          <p:cNvSpPr txBox="1"/>
          <p:nvPr/>
        </p:nvSpPr>
        <p:spPr>
          <a:xfrm>
            <a:off x="5238482" y="72421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694" name="Jolee"/>
          <p:cNvSpPr txBox="1"/>
          <p:nvPr/>
        </p:nvSpPr>
        <p:spPr>
          <a:xfrm>
            <a:off x="9263686" y="8805371"/>
            <a:ext cx="205740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Jolee</a:t>
            </a:r>
          </a:p>
        </p:txBody>
      </p:sp>
      <p:sp>
        <p:nvSpPr>
          <p:cNvPr id="695" name="11790"/>
          <p:cNvSpPr txBox="1"/>
          <p:nvPr/>
        </p:nvSpPr>
        <p:spPr>
          <a:xfrm>
            <a:off x="5238482" y="8829674"/>
            <a:ext cx="2314576" cy="1079501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11790</a:t>
            </a:r>
          </a:p>
        </p:txBody>
      </p:sp>
      <p:sp>
        <p:nvSpPr>
          <p:cNvPr id="696" name="Line"/>
          <p:cNvSpPr/>
          <p:nvPr/>
        </p:nvSpPr>
        <p:spPr>
          <a:xfrm flipV="1">
            <a:off x="8296529" y="3835400"/>
            <a:ext cx="1" cy="6350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97" name="Line"/>
          <p:cNvSpPr/>
          <p:nvPr/>
        </p:nvSpPr>
        <p:spPr>
          <a:xfrm>
            <a:off x="4486529" y="5400675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98" name="Line"/>
          <p:cNvSpPr/>
          <p:nvPr/>
        </p:nvSpPr>
        <p:spPr>
          <a:xfrm>
            <a:off x="4486529" y="69881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99" name="Line"/>
          <p:cNvSpPr/>
          <p:nvPr/>
        </p:nvSpPr>
        <p:spPr>
          <a:xfrm>
            <a:off x="4486529" y="85756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00" name="name"/>
          <p:cNvSpPr txBox="1"/>
          <p:nvPr/>
        </p:nvSpPr>
        <p:spPr>
          <a:xfrm>
            <a:off x="9218641" y="4004771"/>
            <a:ext cx="214749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701" name="id"/>
          <p:cNvSpPr txBox="1"/>
          <p:nvPr/>
        </p:nvSpPr>
        <p:spPr>
          <a:xfrm>
            <a:off x="6022310" y="40671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RIGHT OUTER JOIN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RIGHT OUTER JOIN</a:t>
            </a:r>
          </a:p>
        </p:txBody>
      </p:sp>
    </p:spTree>
  </p:cSld>
  <p:clrMapOvr>
    <a:masterClrMapping/>
  </p:clrMapOvr>
  <p:transition spd="med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Line"/>
          <p:cNvSpPr/>
          <p:nvPr/>
        </p:nvSpPr>
        <p:spPr>
          <a:xfrm flipV="1">
            <a:off x="17758136" y="3841749"/>
            <a:ext cx="1" cy="634365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06" name="Line"/>
          <p:cNvSpPr/>
          <p:nvPr/>
        </p:nvSpPr>
        <p:spPr>
          <a:xfrm>
            <a:off x="13948136" y="5429250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07" name="Line"/>
          <p:cNvSpPr/>
          <p:nvPr/>
        </p:nvSpPr>
        <p:spPr>
          <a:xfrm>
            <a:off x="13948136" y="7016750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08" name="Line"/>
          <p:cNvSpPr/>
          <p:nvPr/>
        </p:nvSpPr>
        <p:spPr>
          <a:xfrm>
            <a:off x="13948136" y="8604250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09" name="Ayah"/>
          <p:cNvSpPr txBox="1"/>
          <p:nvPr/>
        </p:nvSpPr>
        <p:spPr>
          <a:xfrm>
            <a:off x="7271731" y="5604971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710" name="10484"/>
          <p:cNvSpPr txBox="1"/>
          <p:nvPr/>
        </p:nvSpPr>
        <p:spPr>
          <a:xfrm>
            <a:off x="3164175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711" name="Spot"/>
          <p:cNvSpPr txBox="1"/>
          <p:nvPr/>
        </p:nvSpPr>
        <p:spPr>
          <a:xfrm>
            <a:off x="7354876" y="7205171"/>
            <a:ext cx="178633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712" name="11728"/>
          <p:cNvSpPr txBox="1"/>
          <p:nvPr/>
        </p:nvSpPr>
        <p:spPr>
          <a:xfrm>
            <a:off x="3194139" y="72421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713" name="Jolee"/>
          <p:cNvSpPr txBox="1"/>
          <p:nvPr/>
        </p:nvSpPr>
        <p:spPr>
          <a:xfrm>
            <a:off x="7219343" y="8805371"/>
            <a:ext cx="205740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Jolee</a:t>
            </a:r>
          </a:p>
        </p:txBody>
      </p:sp>
      <p:sp>
        <p:nvSpPr>
          <p:cNvPr id="714" name="11790"/>
          <p:cNvSpPr txBox="1"/>
          <p:nvPr/>
        </p:nvSpPr>
        <p:spPr>
          <a:xfrm>
            <a:off x="3194139" y="88296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11790</a:t>
            </a:r>
          </a:p>
        </p:txBody>
      </p:sp>
      <p:sp>
        <p:nvSpPr>
          <p:cNvPr id="715" name="1000"/>
          <p:cNvSpPr txBox="1"/>
          <p:nvPr/>
        </p:nvSpPr>
        <p:spPr>
          <a:xfrm>
            <a:off x="18984971" y="5654674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716" name="10484"/>
          <p:cNvSpPr txBox="1"/>
          <p:nvPr/>
        </p:nvSpPr>
        <p:spPr>
          <a:xfrm>
            <a:off x="14682215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717" name="1531"/>
          <p:cNvSpPr txBox="1"/>
          <p:nvPr/>
        </p:nvSpPr>
        <p:spPr>
          <a:xfrm>
            <a:off x="18984971" y="7242174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718" name="11728"/>
          <p:cNvSpPr txBox="1"/>
          <p:nvPr/>
        </p:nvSpPr>
        <p:spPr>
          <a:xfrm>
            <a:off x="14712179" y="7205171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719" name="2723"/>
          <p:cNvSpPr txBox="1"/>
          <p:nvPr/>
        </p:nvSpPr>
        <p:spPr>
          <a:xfrm>
            <a:off x="18984971" y="8829674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2723</a:t>
            </a:r>
          </a:p>
        </p:txBody>
      </p:sp>
      <p:sp>
        <p:nvSpPr>
          <p:cNvPr id="720" name="11735"/>
          <p:cNvSpPr txBox="1"/>
          <p:nvPr/>
        </p:nvSpPr>
        <p:spPr>
          <a:xfrm>
            <a:off x="14712179" y="88296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11735</a:t>
            </a:r>
          </a:p>
        </p:txBody>
      </p:sp>
      <p:sp>
        <p:nvSpPr>
          <p:cNvPr id="721" name="Line"/>
          <p:cNvSpPr/>
          <p:nvPr/>
        </p:nvSpPr>
        <p:spPr>
          <a:xfrm flipV="1">
            <a:off x="6252186" y="3835400"/>
            <a:ext cx="1" cy="6350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22" name="Line"/>
          <p:cNvSpPr/>
          <p:nvPr/>
        </p:nvSpPr>
        <p:spPr>
          <a:xfrm>
            <a:off x="2442186" y="54133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23" name="Line"/>
          <p:cNvSpPr/>
          <p:nvPr/>
        </p:nvSpPr>
        <p:spPr>
          <a:xfrm>
            <a:off x="2442186" y="70008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24" name="Line"/>
          <p:cNvSpPr/>
          <p:nvPr/>
        </p:nvSpPr>
        <p:spPr>
          <a:xfrm>
            <a:off x="2442186" y="85883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25" name="name"/>
          <p:cNvSpPr txBox="1"/>
          <p:nvPr/>
        </p:nvSpPr>
        <p:spPr>
          <a:xfrm>
            <a:off x="7174298" y="4004771"/>
            <a:ext cx="214749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726" name="id"/>
          <p:cNvSpPr txBox="1"/>
          <p:nvPr/>
        </p:nvSpPr>
        <p:spPr>
          <a:xfrm>
            <a:off x="3977967" y="40671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727" name="distance"/>
          <p:cNvSpPr txBox="1"/>
          <p:nvPr/>
        </p:nvSpPr>
        <p:spPr>
          <a:xfrm>
            <a:off x="18375371" y="4035973"/>
            <a:ext cx="31416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728" name="id"/>
          <p:cNvSpPr txBox="1"/>
          <p:nvPr/>
        </p:nvSpPr>
        <p:spPr>
          <a:xfrm>
            <a:off x="15496007" y="4098376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</p:spTree>
  </p:cSld>
  <p:clrMapOvr>
    <a:masterClrMapping/>
  </p:clrMapOvr>
  <p:transition spd="med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Rectangle"/>
          <p:cNvSpPr/>
          <p:nvPr/>
        </p:nvSpPr>
        <p:spPr>
          <a:xfrm>
            <a:off x="4451264" y="8575675"/>
            <a:ext cx="3863612" cy="1587500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31" name="Rectangle"/>
          <p:cNvSpPr/>
          <p:nvPr/>
        </p:nvSpPr>
        <p:spPr>
          <a:xfrm>
            <a:off x="12114332" y="10199687"/>
            <a:ext cx="3863612" cy="1587501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32" name="Line"/>
          <p:cNvSpPr/>
          <p:nvPr/>
        </p:nvSpPr>
        <p:spPr>
          <a:xfrm flipV="1">
            <a:off x="15934807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33" name="Line"/>
          <p:cNvSpPr/>
          <p:nvPr/>
        </p:nvSpPr>
        <p:spPr>
          <a:xfrm>
            <a:off x="12124807" y="5402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34" name="Line"/>
          <p:cNvSpPr/>
          <p:nvPr/>
        </p:nvSpPr>
        <p:spPr>
          <a:xfrm>
            <a:off x="12124807" y="69897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35" name="Line"/>
          <p:cNvSpPr/>
          <p:nvPr/>
        </p:nvSpPr>
        <p:spPr>
          <a:xfrm>
            <a:off x="12124807" y="8577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36" name="Ayah"/>
          <p:cNvSpPr txBox="1"/>
          <p:nvPr/>
        </p:nvSpPr>
        <p:spPr>
          <a:xfrm>
            <a:off x="9316073" y="5604971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737" name="10484"/>
          <p:cNvSpPr txBox="1"/>
          <p:nvPr/>
        </p:nvSpPr>
        <p:spPr>
          <a:xfrm>
            <a:off x="5208518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738" name="Spot"/>
          <p:cNvSpPr txBox="1"/>
          <p:nvPr/>
        </p:nvSpPr>
        <p:spPr>
          <a:xfrm>
            <a:off x="9399219" y="7205171"/>
            <a:ext cx="178633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739" name="11728"/>
          <p:cNvSpPr txBox="1"/>
          <p:nvPr/>
        </p:nvSpPr>
        <p:spPr>
          <a:xfrm>
            <a:off x="5238482" y="72421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740" name="Jolee"/>
          <p:cNvSpPr txBox="1"/>
          <p:nvPr/>
        </p:nvSpPr>
        <p:spPr>
          <a:xfrm>
            <a:off x="9263686" y="8805371"/>
            <a:ext cx="205740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Jolee</a:t>
            </a:r>
          </a:p>
        </p:txBody>
      </p:sp>
      <p:sp>
        <p:nvSpPr>
          <p:cNvPr id="741" name="11790"/>
          <p:cNvSpPr txBox="1"/>
          <p:nvPr/>
        </p:nvSpPr>
        <p:spPr>
          <a:xfrm>
            <a:off x="5238482" y="88296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11790</a:t>
            </a:r>
          </a:p>
        </p:txBody>
      </p:sp>
      <p:sp>
        <p:nvSpPr>
          <p:cNvPr id="742" name="1000"/>
          <p:cNvSpPr txBox="1"/>
          <p:nvPr/>
        </p:nvSpPr>
        <p:spPr>
          <a:xfrm>
            <a:off x="17161642" y="5627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743" name="10484"/>
          <p:cNvSpPr txBox="1"/>
          <p:nvPr/>
        </p:nvSpPr>
        <p:spPr>
          <a:xfrm>
            <a:off x="12858886" y="5627687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744" name="1531"/>
          <p:cNvSpPr txBox="1"/>
          <p:nvPr/>
        </p:nvSpPr>
        <p:spPr>
          <a:xfrm>
            <a:off x="17161642" y="72151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745" name="11728"/>
          <p:cNvSpPr txBox="1"/>
          <p:nvPr/>
        </p:nvSpPr>
        <p:spPr>
          <a:xfrm>
            <a:off x="12888850" y="717818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746" name="2723"/>
          <p:cNvSpPr txBox="1"/>
          <p:nvPr/>
        </p:nvSpPr>
        <p:spPr>
          <a:xfrm>
            <a:off x="17161642" y="10453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2723</a:t>
            </a:r>
          </a:p>
        </p:txBody>
      </p:sp>
      <p:sp>
        <p:nvSpPr>
          <p:cNvPr id="747" name="11735"/>
          <p:cNvSpPr txBox="1"/>
          <p:nvPr/>
        </p:nvSpPr>
        <p:spPr>
          <a:xfrm>
            <a:off x="12888850" y="10453687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11735</a:t>
            </a:r>
          </a:p>
        </p:txBody>
      </p:sp>
      <p:sp>
        <p:nvSpPr>
          <p:cNvPr id="748" name="Line"/>
          <p:cNvSpPr/>
          <p:nvPr/>
        </p:nvSpPr>
        <p:spPr>
          <a:xfrm flipV="1">
            <a:off x="8296529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49" name="Line"/>
          <p:cNvSpPr/>
          <p:nvPr/>
        </p:nvSpPr>
        <p:spPr>
          <a:xfrm>
            <a:off x="4486529" y="5400675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50" name="Line"/>
          <p:cNvSpPr/>
          <p:nvPr/>
        </p:nvSpPr>
        <p:spPr>
          <a:xfrm>
            <a:off x="4486529" y="69881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51" name="Line"/>
          <p:cNvSpPr/>
          <p:nvPr/>
        </p:nvSpPr>
        <p:spPr>
          <a:xfrm>
            <a:off x="4486529" y="85756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52" name="name"/>
          <p:cNvSpPr txBox="1"/>
          <p:nvPr/>
        </p:nvSpPr>
        <p:spPr>
          <a:xfrm>
            <a:off x="9218641" y="4004771"/>
            <a:ext cx="214749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753" name="id"/>
          <p:cNvSpPr txBox="1"/>
          <p:nvPr/>
        </p:nvSpPr>
        <p:spPr>
          <a:xfrm>
            <a:off x="6022310" y="40671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754" name="distance"/>
          <p:cNvSpPr txBox="1"/>
          <p:nvPr/>
        </p:nvSpPr>
        <p:spPr>
          <a:xfrm>
            <a:off x="16552042" y="4008986"/>
            <a:ext cx="31416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755" name="id"/>
          <p:cNvSpPr txBox="1"/>
          <p:nvPr/>
        </p:nvSpPr>
        <p:spPr>
          <a:xfrm>
            <a:off x="13672678" y="4071389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756" name="Line"/>
          <p:cNvSpPr/>
          <p:nvPr/>
        </p:nvSpPr>
        <p:spPr>
          <a:xfrm flipV="1">
            <a:off x="12138214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57" name="Line"/>
          <p:cNvSpPr/>
          <p:nvPr/>
        </p:nvSpPr>
        <p:spPr>
          <a:xfrm>
            <a:off x="4483100" y="10185400"/>
            <a:ext cx="152654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Rectangle"/>
          <p:cNvSpPr/>
          <p:nvPr/>
        </p:nvSpPr>
        <p:spPr>
          <a:xfrm>
            <a:off x="4451264" y="8575675"/>
            <a:ext cx="3863612" cy="1587500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60" name="Rectangle"/>
          <p:cNvSpPr/>
          <p:nvPr/>
        </p:nvSpPr>
        <p:spPr>
          <a:xfrm>
            <a:off x="12114332" y="10199687"/>
            <a:ext cx="3863612" cy="1587501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61" name="Line"/>
          <p:cNvSpPr/>
          <p:nvPr/>
        </p:nvSpPr>
        <p:spPr>
          <a:xfrm flipV="1">
            <a:off x="15934807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62" name="Line"/>
          <p:cNvSpPr/>
          <p:nvPr/>
        </p:nvSpPr>
        <p:spPr>
          <a:xfrm>
            <a:off x="12124807" y="5402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63" name="Line"/>
          <p:cNvSpPr/>
          <p:nvPr/>
        </p:nvSpPr>
        <p:spPr>
          <a:xfrm>
            <a:off x="12124807" y="69897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64" name="Line"/>
          <p:cNvSpPr/>
          <p:nvPr/>
        </p:nvSpPr>
        <p:spPr>
          <a:xfrm>
            <a:off x="12124807" y="8577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65" name="Ayah"/>
          <p:cNvSpPr txBox="1"/>
          <p:nvPr/>
        </p:nvSpPr>
        <p:spPr>
          <a:xfrm>
            <a:off x="9316073" y="5604971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766" name="10484"/>
          <p:cNvSpPr txBox="1"/>
          <p:nvPr/>
        </p:nvSpPr>
        <p:spPr>
          <a:xfrm>
            <a:off x="5208518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767" name="Spot"/>
          <p:cNvSpPr txBox="1"/>
          <p:nvPr/>
        </p:nvSpPr>
        <p:spPr>
          <a:xfrm>
            <a:off x="9399219" y="7205171"/>
            <a:ext cx="178633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768" name="11728"/>
          <p:cNvSpPr txBox="1"/>
          <p:nvPr/>
        </p:nvSpPr>
        <p:spPr>
          <a:xfrm>
            <a:off x="5238482" y="72421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769" name="Jolee"/>
          <p:cNvSpPr txBox="1"/>
          <p:nvPr/>
        </p:nvSpPr>
        <p:spPr>
          <a:xfrm>
            <a:off x="9263686" y="8805371"/>
            <a:ext cx="205740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Jolee</a:t>
            </a:r>
          </a:p>
        </p:txBody>
      </p:sp>
      <p:sp>
        <p:nvSpPr>
          <p:cNvPr id="770" name="11790"/>
          <p:cNvSpPr txBox="1"/>
          <p:nvPr/>
        </p:nvSpPr>
        <p:spPr>
          <a:xfrm>
            <a:off x="5238482" y="88296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11790</a:t>
            </a:r>
          </a:p>
        </p:txBody>
      </p:sp>
      <p:sp>
        <p:nvSpPr>
          <p:cNvPr id="771" name="1000"/>
          <p:cNvSpPr txBox="1"/>
          <p:nvPr/>
        </p:nvSpPr>
        <p:spPr>
          <a:xfrm>
            <a:off x="17161642" y="5627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772" name="10484"/>
          <p:cNvSpPr txBox="1"/>
          <p:nvPr/>
        </p:nvSpPr>
        <p:spPr>
          <a:xfrm>
            <a:off x="12858886" y="5627687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773" name="1531"/>
          <p:cNvSpPr txBox="1"/>
          <p:nvPr/>
        </p:nvSpPr>
        <p:spPr>
          <a:xfrm>
            <a:off x="17161642" y="72151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774" name="11728"/>
          <p:cNvSpPr txBox="1"/>
          <p:nvPr/>
        </p:nvSpPr>
        <p:spPr>
          <a:xfrm>
            <a:off x="12888850" y="717818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775" name="2723"/>
          <p:cNvSpPr txBox="1"/>
          <p:nvPr/>
        </p:nvSpPr>
        <p:spPr>
          <a:xfrm>
            <a:off x="17161642" y="10453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2723</a:t>
            </a:r>
          </a:p>
        </p:txBody>
      </p:sp>
      <p:sp>
        <p:nvSpPr>
          <p:cNvPr id="776" name="11735"/>
          <p:cNvSpPr txBox="1"/>
          <p:nvPr/>
        </p:nvSpPr>
        <p:spPr>
          <a:xfrm>
            <a:off x="12888850" y="10453687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11735</a:t>
            </a:r>
          </a:p>
        </p:txBody>
      </p:sp>
      <p:sp>
        <p:nvSpPr>
          <p:cNvPr id="777" name="Line"/>
          <p:cNvSpPr/>
          <p:nvPr/>
        </p:nvSpPr>
        <p:spPr>
          <a:xfrm flipV="1">
            <a:off x="8296529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78" name="Line"/>
          <p:cNvSpPr/>
          <p:nvPr/>
        </p:nvSpPr>
        <p:spPr>
          <a:xfrm>
            <a:off x="4486529" y="5400675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79" name="Line"/>
          <p:cNvSpPr/>
          <p:nvPr/>
        </p:nvSpPr>
        <p:spPr>
          <a:xfrm>
            <a:off x="4486529" y="69881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80" name="Line"/>
          <p:cNvSpPr/>
          <p:nvPr/>
        </p:nvSpPr>
        <p:spPr>
          <a:xfrm>
            <a:off x="4486529" y="85756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81" name="name"/>
          <p:cNvSpPr txBox="1"/>
          <p:nvPr/>
        </p:nvSpPr>
        <p:spPr>
          <a:xfrm>
            <a:off x="9218641" y="4004771"/>
            <a:ext cx="214749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782" name="id"/>
          <p:cNvSpPr txBox="1"/>
          <p:nvPr/>
        </p:nvSpPr>
        <p:spPr>
          <a:xfrm>
            <a:off x="6022310" y="40671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783" name="distance"/>
          <p:cNvSpPr txBox="1"/>
          <p:nvPr/>
        </p:nvSpPr>
        <p:spPr>
          <a:xfrm>
            <a:off x="16552042" y="4008986"/>
            <a:ext cx="31416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784" name="id"/>
          <p:cNvSpPr txBox="1"/>
          <p:nvPr/>
        </p:nvSpPr>
        <p:spPr>
          <a:xfrm>
            <a:off x="13672678" y="4071389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785" name="Line"/>
          <p:cNvSpPr/>
          <p:nvPr/>
        </p:nvSpPr>
        <p:spPr>
          <a:xfrm flipV="1">
            <a:off x="12138214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86" name="Line"/>
          <p:cNvSpPr/>
          <p:nvPr/>
        </p:nvSpPr>
        <p:spPr>
          <a:xfrm>
            <a:off x="4483100" y="10185400"/>
            <a:ext cx="152654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87" name="NULL"/>
          <p:cNvSpPr txBox="1"/>
          <p:nvPr/>
        </p:nvSpPr>
        <p:spPr>
          <a:xfrm>
            <a:off x="12940341" y="8802196"/>
            <a:ext cx="219233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  <p:sp>
        <p:nvSpPr>
          <p:cNvPr id="788" name="NULL"/>
          <p:cNvSpPr txBox="1"/>
          <p:nvPr/>
        </p:nvSpPr>
        <p:spPr>
          <a:xfrm>
            <a:off x="17026704" y="8805371"/>
            <a:ext cx="219233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  <p:sp>
        <p:nvSpPr>
          <p:cNvPr id="789" name="NULL"/>
          <p:cNvSpPr txBox="1"/>
          <p:nvPr/>
        </p:nvSpPr>
        <p:spPr>
          <a:xfrm>
            <a:off x="5250833" y="10485928"/>
            <a:ext cx="219233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  <p:sp>
        <p:nvSpPr>
          <p:cNvPr id="790" name="NULL"/>
          <p:cNvSpPr txBox="1"/>
          <p:nvPr/>
        </p:nvSpPr>
        <p:spPr>
          <a:xfrm>
            <a:off x="9130374" y="10485928"/>
            <a:ext cx="219233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Rectangle"/>
          <p:cNvSpPr/>
          <p:nvPr/>
        </p:nvSpPr>
        <p:spPr>
          <a:xfrm>
            <a:off x="12114332" y="8612187"/>
            <a:ext cx="3863612" cy="1587501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3" name="Line"/>
          <p:cNvSpPr/>
          <p:nvPr/>
        </p:nvSpPr>
        <p:spPr>
          <a:xfrm flipV="1">
            <a:off x="15934807" y="3835400"/>
            <a:ext cx="1" cy="63627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94" name="Line"/>
          <p:cNvSpPr/>
          <p:nvPr/>
        </p:nvSpPr>
        <p:spPr>
          <a:xfrm>
            <a:off x="12124807" y="5402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95" name="Line"/>
          <p:cNvSpPr/>
          <p:nvPr/>
        </p:nvSpPr>
        <p:spPr>
          <a:xfrm>
            <a:off x="12124807" y="69897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96" name="Line"/>
          <p:cNvSpPr/>
          <p:nvPr/>
        </p:nvSpPr>
        <p:spPr>
          <a:xfrm>
            <a:off x="12124807" y="8577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97" name="1000"/>
          <p:cNvSpPr txBox="1"/>
          <p:nvPr/>
        </p:nvSpPr>
        <p:spPr>
          <a:xfrm>
            <a:off x="17161642" y="5627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798" name="10484"/>
          <p:cNvSpPr txBox="1"/>
          <p:nvPr/>
        </p:nvSpPr>
        <p:spPr>
          <a:xfrm>
            <a:off x="12858886" y="5627687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799" name="1531"/>
          <p:cNvSpPr txBox="1"/>
          <p:nvPr/>
        </p:nvSpPr>
        <p:spPr>
          <a:xfrm>
            <a:off x="17161642" y="72151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800" name="11728"/>
          <p:cNvSpPr txBox="1"/>
          <p:nvPr/>
        </p:nvSpPr>
        <p:spPr>
          <a:xfrm>
            <a:off x="12888850" y="717818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801" name="2723"/>
          <p:cNvSpPr txBox="1"/>
          <p:nvPr/>
        </p:nvSpPr>
        <p:spPr>
          <a:xfrm>
            <a:off x="17161642" y="88661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2723</a:t>
            </a:r>
          </a:p>
        </p:txBody>
      </p:sp>
      <p:sp>
        <p:nvSpPr>
          <p:cNvPr id="802" name="11735"/>
          <p:cNvSpPr txBox="1"/>
          <p:nvPr/>
        </p:nvSpPr>
        <p:spPr>
          <a:xfrm>
            <a:off x="12888850" y="8866187"/>
            <a:ext cx="2314576" cy="1079501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11735</a:t>
            </a:r>
          </a:p>
        </p:txBody>
      </p:sp>
      <p:sp>
        <p:nvSpPr>
          <p:cNvPr id="803" name="Line"/>
          <p:cNvSpPr/>
          <p:nvPr/>
        </p:nvSpPr>
        <p:spPr>
          <a:xfrm>
            <a:off x="4486529" y="85756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04" name="distance"/>
          <p:cNvSpPr txBox="1"/>
          <p:nvPr/>
        </p:nvSpPr>
        <p:spPr>
          <a:xfrm>
            <a:off x="16552042" y="4008986"/>
            <a:ext cx="31416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805" name="id"/>
          <p:cNvSpPr txBox="1"/>
          <p:nvPr/>
        </p:nvSpPr>
        <p:spPr>
          <a:xfrm>
            <a:off x="13672678" y="4071389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806" name="Line"/>
          <p:cNvSpPr/>
          <p:nvPr/>
        </p:nvSpPr>
        <p:spPr>
          <a:xfrm flipV="1">
            <a:off x="12138214" y="3835400"/>
            <a:ext cx="1" cy="63627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07" name="NULL"/>
          <p:cNvSpPr txBox="1"/>
          <p:nvPr/>
        </p:nvSpPr>
        <p:spPr>
          <a:xfrm>
            <a:off x="9117622" y="8822776"/>
            <a:ext cx="219233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  <p:sp>
        <p:nvSpPr>
          <p:cNvPr id="808" name="NULL"/>
          <p:cNvSpPr txBox="1"/>
          <p:nvPr/>
        </p:nvSpPr>
        <p:spPr>
          <a:xfrm>
            <a:off x="5320374" y="8834928"/>
            <a:ext cx="219233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  <p:sp>
        <p:nvSpPr>
          <p:cNvPr id="809" name="Ayah"/>
          <p:cNvSpPr txBox="1"/>
          <p:nvPr/>
        </p:nvSpPr>
        <p:spPr>
          <a:xfrm>
            <a:off x="9316073" y="5604971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810" name="10484"/>
          <p:cNvSpPr txBox="1"/>
          <p:nvPr/>
        </p:nvSpPr>
        <p:spPr>
          <a:xfrm>
            <a:off x="5208518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811" name="Spot"/>
          <p:cNvSpPr txBox="1"/>
          <p:nvPr/>
        </p:nvSpPr>
        <p:spPr>
          <a:xfrm>
            <a:off x="9399219" y="7205171"/>
            <a:ext cx="178633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812" name="11728"/>
          <p:cNvSpPr txBox="1"/>
          <p:nvPr/>
        </p:nvSpPr>
        <p:spPr>
          <a:xfrm>
            <a:off x="5238482" y="72421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813" name="Line"/>
          <p:cNvSpPr/>
          <p:nvPr/>
        </p:nvSpPr>
        <p:spPr>
          <a:xfrm flipV="1">
            <a:off x="8296529" y="3835400"/>
            <a:ext cx="1" cy="6350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14" name="Line"/>
          <p:cNvSpPr/>
          <p:nvPr/>
        </p:nvSpPr>
        <p:spPr>
          <a:xfrm>
            <a:off x="4486529" y="5400675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15" name="Line"/>
          <p:cNvSpPr/>
          <p:nvPr/>
        </p:nvSpPr>
        <p:spPr>
          <a:xfrm>
            <a:off x="4486529" y="69881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16" name="name"/>
          <p:cNvSpPr txBox="1"/>
          <p:nvPr/>
        </p:nvSpPr>
        <p:spPr>
          <a:xfrm>
            <a:off x="9218641" y="4004771"/>
            <a:ext cx="214749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817" name="id"/>
          <p:cNvSpPr txBox="1"/>
          <p:nvPr/>
        </p:nvSpPr>
        <p:spPr>
          <a:xfrm>
            <a:off x="6022310" y="40671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FULL JOIN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FULL JOIN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Group"/>
          <p:cNvGrpSpPr/>
          <p:nvPr/>
        </p:nvGrpSpPr>
        <p:grpSpPr>
          <a:xfrm>
            <a:off x="13118754" y="1714500"/>
            <a:ext cx="7940550" cy="7747860"/>
            <a:chOff x="76200" y="0"/>
            <a:chExt cx="7940549" cy="7747859"/>
          </a:xfrm>
        </p:grpSpPr>
        <p:graphicFrame>
          <p:nvGraphicFramePr>
            <p:cNvPr id="183" name="Table 1"/>
            <p:cNvGraphicFramePr/>
            <p:nvPr/>
          </p:nvGraphicFramePr>
          <p:xfrm>
            <a:off x="76200" y="1397860"/>
            <a:ext cx="7940549" cy="6349999"/>
          </p:xfrm>
          <a:graphic>
            <a:graphicData uri="http://schemas.openxmlformats.org/drawingml/2006/table">
              <a:tbl>
                <a:tblPr>
                  <a:tableStyleId>{2708684C-4D16-4618-839F-0558EEFCDFE6}</a:tableStyleId>
                </a:tblPr>
                <a:tblGrid>
                  <a:gridCol w="794055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title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1270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Boulder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The White Book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Standing Heavy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Flights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1270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</a:tbl>
            </a:graphicData>
          </a:graphic>
        </p:graphicFrame>
        <p:sp>
          <p:nvSpPr>
            <p:cNvPr id="184" name="books"/>
            <p:cNvSpPr txBox="1"/>
            <p:nvPr/>
          </p:nvSpPr>
          <p:spPr>
            <a:xfrm>
              <a:off x="994819" y="0"/>
              <a:ext cx="6103314" cy="13917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rmAutofit/>
            </a:bodyPr>
            <a:lstStyle>
              <a:lvl1pPr defTabSz="825500">
                <a:defRPr sz="64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books</a:t>
              </a:r>
            </a:p>
          </p:txBody>
        </p:sp>
      </p:grpSp>
      <p:grpSp>
        <p:nvGrpSpPr>
          <p:cNvPr id="188" name="Group"/>
          <p:cNvGrpSpPr/>
          <p:nvPr/>
        </p:nvGrpSpPr>
        <p:grpSpPr>
          <a:xfrm>
            <a:off x="3323614" y="1714500"/>
            <a:ext cx="7942712" cy="7747860"/>
            <a:chOff x="76200" y="0"/>
            <a:chExt cx="7942711" cy="7747859"/>
          </a:xfrm>
        </p:grpSpPr>
        <p:graphicFrame>
          <p:nvGraphicFramePr>
            <p:cNvPr id="186" name="Table 1-1"/>
            <p:cNvGraphicFramePr/>
            <p:nvPr/>
          </p:nvGraphicFramePr>
          <p:xfrm>
            <a:off x="76200" y="1397860"/>
            <a:ext cx="7942711" cy="6349999"/>
          </p:xfrm>
          <a:graphic>
            <a:graphicData uri="http://schemas.openxmlformats.org/drawingml/2006/table">
              <a:tbl>
                <a:tblPr>
                  <a:tableStyleId>{2708684C-4D16-4618-839F-0558EEFCDFE6}</a:tableStyleId>
                </a:tblPr>
                <a:tblGrid>
                  <a:gridCol w="7942712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name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1270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Eva Baltasar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Han Kang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Gauz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381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1270000">
                  <a:tc>
                    <a:txBody>
                      <a:bodyPr/>
                      <a:lstStyle/>
                      <a:p>
                        <a:pPr defTabSz="914400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4300">
                            <a:solidFill>
                              <a:srgbClr val="FFFFFF"/>
                            </a:solidFill>
                            <a:latin typeface="Helvetica"/>
                            <a:ea typeface="Helvetica"/>
                            <a:cs typeface="Helvetica"/>
                            <a:sym typeface="Helvetica"/>
                          </a:rPr>
                          <a:t>Olga Tokarczuk</a:t>
                        </a:r>
                      </a:p>
                    </a:txBody>
                    <a:tcPr marL="50800" marR="50800" marT="50800" marB="50800" anchor="ctr" horzOverflow="overflow">
                      <a:lnL w="127000">
                        <a:solidFill>
                          <a:srgbClr val="FFFFFF"/>
                        </a:solidFill>
                        <a:miter lim="400000"/>
                      </a:lnL>
                      <a:lnR w="127000">
                        <a:solidFill>
                          <a:srgbClr val="FFFFFF"/>
                        </a:solidFill>
                        <a:miter lim="400000"/>
                      </a:lnR>
                      <a:lnT w="38100">
                        <a:solidFill>
                          <a:srgbClr val="FFFFFF"/>
                        </a:solidFill>
                        <a:miter lim="400000"/>
                      </a:lnT>
                      <a:lnB w="127000">
                        <a:solidFill>
                          <a:srgbClr val="FFFFFF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</a:tbl>
            </a:graphicData>
          </a:graphic>
        </p:graphicFrame>
        <p:sp>
          <p:nvSpPr>
            <p:cNvPr id="187" name="authors"/>
            <p:cNvSpPr txBox="1"/>
            <p:nvPr/>
          </p:nvSpPr>
          <p:spPr>
            <a:xfrm>
              <a:off x="995899" y="0"/>
              <a:ext cx="6103314" cy="13917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rmAutofit/>
            </a:bodyPr>
            <a:lstStyle>
              <a:lvl1pPr defTabSz="825500">
                <a:defRPr sz="64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authors</a:t>
              </a:r>
            </a:p>
          </p:txBody>
        </p:sp>
      </p:grpSp>
    </p:spTree>
  </p:cSld>
  <p:clrMapOvr>
    <a:masterClrMapping/>
  </p:clrMapOvr>
  <p:transition spd="med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Line"/>
          <p:cNvSpPr/>
          <p:nvPr/>
        </p:nvSpPr>
        <p:spPr>
          <a:xfrm flipV="1">
            <a:off x="17758136" y="3841749"/>
            <a:ext cx="1" cy="634365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22" name="Line"/>
          <p:cNvSpPr/>
          <p:nvPr/>
        </p:nvSpPr>
        <p:spPr>
          <a:xfrm>
            <a:off x="13948136" y="5429250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23" name="Line"/>
          <p:cNvSpPr/>
          <p:nvPr/>
        </p:nvSpPr>
        <p:spPr>
          <a:xfrm>
            <a:off x="13948136" y="7016750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24" name="Line"/>
          <p:cNvSpPr/>
          <p:nvPr/>
        </p:nvSpPr>
        <p:spPr>
          <a:xfrm>
            <a:off x="13948136" y="8604250"/>
            <a:ext cx="7620000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25" name="Ayah"/>
          <p:cNvSpPr txBox="1"/>
          <p:nvPr/>
        </p:nvSpPr>
        <p:spPr>
          <a:xfrm>
            <a:off x="7271731" y="5604971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826" name="10484"/>
          <p:cNvSpPr txBox="1"/>
          <p:nvPr/>
        </p:nvSpPr>
        <p:spPr>
          <a:xfrm>
            <a:off x="3164175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827" name="Spot"/>
          <p:cNvSpPr txBox="1"/>
          <p:nvPr/>
        </p:nvSpPr>
        <p:spPr>
          <a:xfrm>
            <a:off x="7354876" y="7205171"/>
            <a:ext cx="178633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828" name="11728"/>
          <p:cNvSpPr txBox="1"/>
          <p:nvPr/>
        </p:nvSpPr>
        <p:spPr>
          <a:xfrm>
            <a:off x="3194139" y="72421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829" name="Jolee"/>
          <p:cNvSpPr txBox="1"/>
          <p:nvPr/>
        </p:nvSpPr>
        <p:spPr>
          <a:xfrm>
            <a:off x="7219343" y="8805371"/>
            <a:ext cx="205740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Jolee</a:t>
            </a:r>
          </a:p>
        </p:txBody>
      </p:sp>
      <p:sp>
        <p:nvSpPr>
          <p:cNvPr id="830" name="11790"/>
          <p:cNvSpPr txBox="1"/>
          <p:nvPr/>
        </p:nvSpPr>
        <p:spPr>
          <a:xfrm>
            <a:off x="3194139" y="88296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11790</a:t>
            </a:r>
          </a:p>
        </p:txBody>
      </p:sp>
      <p:sp>
        <p:nvSpPr>
          <p:cNvPr id="831" name="1000"/>
          <p:cNvSpPr txBox="1"/>
          <p:nvPr/>
        </p:nvSpPr>
        <p:spPr>
          <a:xfrm>
            <a:off x="18984971" y="5654674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832" name="10484"/>
          <p:cNvSpPr txBox="1"/>
          <p:nvPr/>
        </p:nvSpPr>
        <p:spPr>
          <a:xfrm>
            <a:off x="14682215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833" name="1531"/>
          <p:cNvSpPr txBox="1"/>
          <p:nvPr/>
        </p:nvSpPr>
        <p:spPr>
          <a:xfrm>
            <a:off x="18984971" y="7242174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834" name="11728"/>
          <p:cNvSpPr txBox="1"/>
          <p:nvPr/>
        </p:nvSpPr>
        <p:spPr>
          <a:xfrm>
            <a:off x="14712179" y="7205171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835" name="2723"/>
          <p:cNvSpPr txBox="1"/>
          <p:nvPr/>
        </p:nvSpPr>
        <p:spPr>
          <a:xfrm>
            <a:off x="18984971" y="8829674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2723</a:t>
            </a:r>
          </a:p>
        </p:txBody>
      </p:sp>
      <p:sp>
        <p:nvSpPr>
          <p:cNvPr id="836" name="11735"/>
          <p:cNvSpPr txBox="1"/>
          <p:nvPr/>
        </p:nvSpPr>
        <p:spPr>
          <a:xfrm>
            <a:off x="14712179" y="88296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11735</a:t>
            </a:r>
          </a:p>
        </p:txBody>
      </p:sp>
      <p:sp>
        <p:nvSpPr>
          <p:cNvPr id="837" name="Line"/>
          <p:cNvSpPr/>
          <p:nvPr/>
        </p:nvSpPr>
        <p:spPr>
          <a:xfrm flipV="1">
            <a:off x="6252186" y="3835400"/>
            <a:ext cx="1" cy="63500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38" name="Line"/>
          <p:cNvSpPr/>
          <p:nvPr/>
        </p:nvSpPr>
        <p:spPr>
          <a:xfrm>
            <a:off x="2442186" y="54133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39" name="Line"/>
          <p:cNvSpPr/>
          <p:nvPr/>
        </p:nvSpPr>
        <p:spPr>
          <a:xfrm>
            <a:off x="2442186" y="70008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40" name="Line"/>
          <p:cNvSpPr/>
          <p:nvPr/>
        </p:nvSpPr>
        <p:spPr>
          <a:xfrm>
            <a:off x="2442186" y="85883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41" name="name"/>
          <p:cNvSpPr txBox="1"/>
          <p:nvPr/>
        </p:nvSpPr>
        <p:spPr>
          <a:xfrm>
            <a:off x="7174298" y="4004771"/>
            <a:ext cx="2147492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842" name="id"/>
          <p:cNvSpPr txBox="1"/>
          <p:nvPr/>
        </p:nvSpPr>
        <p:spPr>
          <a:xfrm>
            <a:off x="3977967" y="40671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843" name="distance"/>
          <p:cNvSpPr txBox="1"/>
          <p:nvPr/>
        </p:nvSpPr>
        <p:spPr>
          <a:xfrm>
            <a:off x="18375371" y="4035973"/>
            <a:ext cx="31416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844" name="id"/>
          <p:cNvSpPr txBox="1"/>
          <p:nvPr/>
        </p:nvSpPr>
        <p:spPr>
          <a:xfrm>
            <a:off x="15496007" y="4098376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</p:spTree>
  </p:cSld>
  <p:clrMapOvr>
    <a:masterClrMapping/>
  </p:clrMapOvr>
  <p:transition spd="med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Rectangle"/>
          <p:cNvSpPr/>
          <p:nvPr/>
        </p:nvSpPr>
        <p:spPr>
          <a:xfrm>
            <a:off x="4451264" y="8575675"/>
            <a:ext cx="3863612" cy="1587500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47" name="Rectangle"/>
          <p:cNvSpPr/>
          <p:nvPr/>
        </p:nvSpPr>
        <p:spPr>
          <a:xfrm>
            <a:off x="12114332" y="10199687"/>
            <a:ext cx="3863612" cy="1587501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48" name="Line"/>
          <p:cNvSpPr/>
          <p:nvPr/>
        </p:nvSpPr>
        <p:spPr>
          <a:xfrm flipV="1">
            <a:off x="15934807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49" name="Line"/>
          <p:cNvSpPr/>
          <p:nvPr/>
        </p:nvSpPr>
        <p:spPr>
          <a:xfrm>
            <a:off x="12124807" y="5402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50" name="Line"/>
          <p:cNvSpPr/>
          <p:nvPr/>
        </p:nvSpPr>
        <p:spPr>
          <a:xfrm>
            <a:off x="12124807" y="69897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51" name="Line"/>
          <p:cNvSpPr/>
          <p:nvPr/>
        </p:nvSpPr>
        <p:spPr>
          <a:xfrm>
            <a:off x="12124807" y="8577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52" name="Ayah"/>
          <p:cNvSpPr txBox="1"/>
          <p:nvPr/>
        </p:nvSpPr>
        <p:spPr>
          <a:xfrm>
            <a:off x="9316073" y="5604971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853" name="10484"/>
          <p:cNvSpPr txBox="1"/>
          <p:nvPr/>
        </p:nvSpPr>
        <p:spPr>
          <a:xfrm>
            <a:off x="5208518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854" name="Spot"/>
          <p:cNvSpPr txBox="1"/>
          <p:nvPr/>
        </p:nvSpPr>
        <p:spPr>
          <a:xfrm>
            <a:off x="9399219" y="7205171"/>
            <a:ext cx="178633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855" name="11728"/>
          <p:cNvSpPr txBox="1"/>
          <p:nvPr/>
        </p:nvSpPr>
        <p:spPr>
          <a:xfrm>
            <a:off x="5238482" y="72421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856" name="Jolee"/>
          <p:cNvSpPr txBox="1"/>
          <p:nvPr/>
        </p:nvSpPr>
        <p:spPr>
          <a:xfrm>
            <a:off x="9263686" y="8805371"/>
            <a:ext cx="205740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Jolee</a:t>
            </a:r>
          </a:p>
        </p:txBody>
      </p:sp>
      <p:sp>
        <p:nvSpPr>
          <p:cNvPr id="857" name="11790"/>
          <p:cNvSpPr txBox="1"/>
          <p:nvPr/>
        </p:nvSpPr>
        <p:spPr>
          <a:xfrm>
            <a:off x="5238482" y="88296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11790</a:t>
            </a:r>
          </a:p>
        </p:txBody>
      </p:sp>
      <p:sp>
        <p:nvSpPr>
          <p:cNvPr id="858" name="1000"/>
          <p:cNvSpPr txBox="1"/>
          <p:nvPr/>
        </p:nvSpPr>
        <p:spPr>
          <a:xfrm>
            <a:off x="17161642" y="5627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859" name="10484"/>
          <p:cNvSpPr txBox="1"/>
          <p:nvPr/>
        </p:nvSpPr>
        <p:spPr>
          <a:xfrm>
            <a:off x="12858886" y="5627687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860" name="1531"/>
          <p:cNvSpPr txBox="1"/>
          <p:nvPr/>
        </p:nvSpPr>
        <p:spPr>
          <a:xfrm>
            <a:off x="17161642" y="72151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861" name="11728"/>
          <p:cNvSpPr txBox="1"/>
          <p:nvPr/>
        </p:nvSpPr>
        <p:spPr>
          <a:xfrm>
            <a:off x="12888850" y="717818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862" name="2723"/>
          <p:cNvSpPr txBox="1"/>
          <p:nvPr/>
        </p:nvSpPr>
        <p:spPr>
          <a:xfrm>
            <a:off x="17161642" y="10453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2723</a:t>
            </a:r>
          </a:p>
        </p:txBody>
      </p:sp>
      <p:sp>
        <p:nvSpPr>
          <p:cNvPr id="863" name="11735"/>
          <p:cNvSpPr txBox="1"/>
          <p:nvPr/>
        </p:nvSpPr>
        <p:spPr>
          <a:xfrm>
            <a:off x="12888850" y="10453687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11735</a:t>
            </a:r>
          </a:p>
        </p:txBody>
      </p:sp>
      <p:sp>
        <p:nvSpPr>
          <p:cNvPr id="864" name="Line"/>
          <p:cNvSpPr/>
          <p:nvPr/>
        </p:nvSpPr>
        <p:spPr>
          <a:xfrm flipV="1">
            <a:off x="8296529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65" name="Line"/>
          <p:cNvSpPr/>
          <p:nvPr/>
        </p:nvSpPr>
        <p:spPr>
          <a:xfrm>
            <a:off x="4486529" y="5400675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66" name="Line"/>
          <p:cNvSpPr/>
          <p:nvPr/>
        </p:nvSpPr>
        <p:spPr>
          <a:xfrm>
            <a:off x="4486529" y="69881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67" name="Line"/>
          <p:cNvSpPr/>
          <p:nvPr/>
        </p:nvSpPr>
        <p:spPr>
          <a:xfrm>
            <a:off x="4486529" y="85756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68" name="name"/>
          <p:cNvSpPr txBox="1"/>
          <p:nvPr/>
        </p:nvSpPr>
        <p:spPr>
          <a:xfrm>
            <a:off x="9218641" y="4004771"/>
            <a:ext cx="214749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869" name="id"/>
          <p:cNvSpPr txBox="1"/>
          <p:nvPr/>
        </p:nvSpPr>
        <p:spPr>
          <a:xfrm>
            <a:off x="6022310" y="40671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870" name="distance"/>
          <p:cNvSpPr txBox="1"/>
          <p:nvPr/>
        </p:nvSpPr>
        <p:spPr>
          <a:xfrm>
            <a:off x="16552042" y="4008986"/>
            <a:ext cx="31416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871" name="id"/>
          <p:cNvSpPr txBox="1"/>
          <p:nvPr/>
        </p:nvSpPr>
        <p:spPr>
          <a:xfrm>
            <a:off x="13672678" y="4071389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872" name="Line"/>
          <p:cNvSpPr/>
          <p:nvPr/>
        </p:nvSpPr>
        <p:spPr>
          <a:xfrm flipV="1">
            <a:off x="12138214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73" name="Line"/>
          <p:cNvSpPr/>
          <p:nvPr/>
        </p:nvSpPr>
        <p:spPr>
          <a:xfrm>
            <a:off x="4483100" y="10185400"/>
            <a:ext cx="152654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Rectangle"/>
          <p:cNvSpPr/>
          <p:nvPr/>
        </p:nvSpPr>
        <p:spPr>
          <a:xfrm>
            <a:off x="4451264" y="8575675"/>
            <a:ext cx="3863612" cy="1587500"/>
          </a:xfrm>
          <a:prstGeom prst="rect">
            <a:avLst/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76" name="Rectangle"/>
          <p:cNvSpPr/>
          <p:nvPr/>
        </p:nvSpPr>
        <p:spPr>
          <a:xfrm>
            <a:off x="12114332" y="10199687"/>
            <a:ext cx="3863612" cy="1587501"/>
          </a:xfrm>
          <a:prstGeom prst="rect">
            <a:avLst/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77" name="Line"/>
          <p:cNvSpPr/>
          <p:nvPr/>
        </p:nvSpPr>
        <p:spPr>
          <a:xfrm flipV="1">
            <a:off x="15934807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78" name="Line"/>
          <p:cNvSpPr/>
          <p:nvPr/>
        </p:nvSpPr>
        <p:spPr>
          <a:xfrm>
            <a:off x="12124807" y="5402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79" name="Line"/>
          <p:cNvSpPr/>
          <p:nvPr/>
        </p:nvSpPr>
        <p:spPr>
          <a:xfrm>
            <a:off x="12124807" y="69897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80" name="Line"/>
          <p:cNvSpPr/>
          <p:nvPr/>
        </p:nvSpPr>
        <p:spPr>
          <a:xfrm>
            <a:off x="12124807" y="8577262"/>
            <a:ext cx="7620000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81" name="Ayah"/>
          <p:cNvSpPr txBox="1"/>
          <p:nvPr/>
        </p:nvSpPr>
        <p:spPr>
          <a:xfrm>
            <a:off x="9316073" y="5604971"/>
            <a:ext cx="19526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Ayah</a:t>
            </a:r>
          </a:p>
        </p:txBody>
      </p:sp>
      <p:sp>
        <p:nvSpPr>
          <p:cNvPr id="882" name="10484"/>
          <p:cNvSpPr txBox="1"/>
          <p:nvPr/>
        </p:nvSpPr>
        <p:spPr>
          <a:xfrm>
            <a:off x="5208518" y="5654674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883" name="Spot"/>
          <p:cNvSpPr txBox="1"/>
          <p:nvPr/>
        </p:nvSpPr>
        <p:spPr>
          <a:xfrm>
            <a:off x="9399219" y="7205171"/>
            <a:ext cx="178633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Spot</a:t>
            </a:r>
          </a:p>
        </p:txBody>
      </p:sp>
      <p:sp>
        <p:nvSpPr>
          <p:cNvPr id="884" name="11728"/>
          <p:cNvSpPr txBox="1"/>
          <p:nvPr/>
        </p:nvSpPr>
        <p:spPr>
          <a:xfrm>
            <a:off x="5238482" y="72421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885" name="Jolee"/>
          <p:cNvSpPr txBox="1"/>
          <p:nvPr/>
        </p:nvSpPr>
        <p:spPr>
          <a:xfrm>
            <a:off x="9263686" y="8805371"/>
            <a:ext cx="205740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Jolee</a:t>
            </a:r>
          </a:p>
        </p:txBody>
      </p:sp>
      <p:sp>
        <p:nvSpPr>
          <p:cNvPr id="886" name="11790"/>
          <p:cNvSpPr txBox="1"/>
          <p:nvPr/>
        </p:nvSpPr>
        <p:spPr>
          <a:xfrm>
            <a:off x="5238482" y="882967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11790</a:t>
            </a:r>
          </a:p>
        </p:txBody>
      </p:sp>
      <p:sp>
        <p:nvSpPr>
          <p:cNvPr id="887" name="1000"/>
          <p:cNvSpPr txBox="1"/>
          <p:nvPr/>
        </p:nvSpPr>
        <p:spPr>
          <a:xfrm>
            <a:off x="17161642" y="5627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1000</a:t>
            </a:r>
          </a:p>
        </p:txBody>
      </p:sp>
      <p:sp>
        <p:nvSpPr>
          <p:cNvPr id="888" name="10484"/>
          <p:cNvSpPr txBox="1"/>
          <p:nvPr/>
        </p:nvSpPr>
        <p:spPr>
          <a:xfrm>
            <a:off x="12858886" y="5627687"/>
            <a:ext cx="237450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10484</a:t>
            </a:r>
          </a:p>
        </p:txBody>
      </p:sp>
      <p:sp>
        <p:nvSpPr>
          <p:cNvPr id="889" name="1531"/>
          <p:cNvSpPr txBox="1"/>
          <p:nvPr/>
        </p:nvSpPr>
        <p:spPr>
          <a:xfrm>
            <a:off x="17161642" y="72151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1531</a:t>
            </a:r>
          </a:p>
        </p:txBody>
      </p:sp>
      <p:sp>
        <p:nvSpPr>
          <p:cNvPr id="890" name="11728"/>
          <p:cNvSpPr txBox="1"/>
          <p:nvPr/>
        </p:nvSpPr>
        <p:spPr>
          <a:xfrm>
            <a:off x="12888850" y="7178184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11728</a:t>
            </a:r>
          </a:p>
        </p:txBody>
      </p:sp>
      <p:sp>
        <p:nvSpPr>
          <p:cNvPr id="891" name="2723"/>
          <p:cNvSpPr txBox="1"/>
          <p:nvPr/>
        </p:nvSpPr>
        <p:spPr>
          <a:xfrm>
            <a:off x="17161642" y="10453687"/>
            <a:ext cx="19224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2723</a:t>
            </a:r>
          </a:p>
        </p:txBody>
      </p:sp>
      <p:sp>
        <p:nvSpPr>
          <p:cNvPr id="892" name="11735"/>
          <p:cNvSpPr txBox="1"/>
          <p:nvPr/>
        </p:nvSpPr>
        <p:spPr>
          <a:xfrm>
            <a:off x="12888850" y="10453687"/>
            <a:ext cx="231457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11735</a:t>
            </a:r>
          </a:p>
        </p:txBody>
      </p:sp>
      <p:sp>
        <p:nvSpPr>
          <p:cNvPr id="893" name="Line"/>
          <p:cNvSpPr/>
          <p:nvPr/>
        </p:nvSpPr>
        <p:spPr>
          <a:xfrm flipV="1">
            <a:off x="8296529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94" name="Line"/>
          <p:cNvSpPr/>
          <p:nvPr/>
        </p:nvSpPr>
        <p:spPr>
          <a:xfrm>
            <a:off x="4486529" y="5400675"/>
            <a:ext cx="7620001" cy="1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95" name="Line"/>
          <p:cNvSpPr/>
          <p:nvPr/>
        </p:nvSpPr>
        <p:spPr>
          <a:xfrm>
            <a:off x="4486529" y="69881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96" name="Line"/>
          <p:cNvSpPr/>
          <p:nvPr/>
        </p:nvSpPr>
        <p:spPr>
          <a:xfrm>
            <a:off x="4486529" y="8575675"/>
            <a:ext cx="76200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97" name="name"/>
          <p:cNvSpPr txBox="1"/>
          <p:nvPr/>
        </p:nvSpPr>
        <p:spPr>
          <a:xfrm>
            <a:off x="9218641" y="4004771"/>
            <a:ext cx="2147491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name</a:t>
            </a:r>
          </a:p>
        </p:txBody>
      </p:sp>
      <p:sp>
        <p:nvSpPr>
          <p:cNvPr id="898" name="id"/>
          <p:cNvSpPr txBox="1"/>
          <p:nvPr/>
        </p:nvSpPr>
        <p:spPr>
          <a:xfrm>
            <a:off x="6022310" y="4067174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899" name="distance"/>
          <p:cNvSpPr txBox="1"/>
          <p:nvPr/>
        </p:nvSpPr>
        <p:spPr>
          <a:xfrm>
            <a:off x="16552042" y="4008986"/>
            <a:ext cx="3141663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distance</a:t>
            </a:r>
          </a:p>
        </p:txBody>
      </p:sp>
      <p:sp>
        <p:nvSpPr>
          <p:cNvPr id="900" name="id"/>
          <p:cNvSpPr txBox="1"/>
          <p:nvPr/>
        </p:nvSpPr>
        <p:spPr>
          <a:xfrm>
            <a:off x="13672678" y="4071389"/>
            <a:ext cx="746920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id</a:t>
            </a:r>
          </a:p>
        </p:txBody>
      </p:sp>
      <p:sp>
        <p:nvSpPr>
          <p:cNvPr id="901" name="Line"/>
          <p:cNvSpPr/>
          <p:nvPr/>
        </p:nvSpPr>
        <p:spPr>
          <a:xfrm flipV="1">
            <a:off x="12138214" y="3835400"/>
            <a:ext cx="1" cy="793750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902" name="Line"/>
          <p:cNvSpPr/>
          <p:nvPr/>
        </p:nvSpPr>
        <p:spPr>
          <a:xfrm>
            <a:off x="4483100" y="10185400"/>
            <a:ext cx="15265401" cy="0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903" name="NULL"/>
          <p:cNvSpPr txBox="1"/>
          <p:nvPr/>
        </p:nvSpPr>
        <p:spPr>
          <a:xfrm>
            <a:off x="12940341" y="8802196"/>
            <a:ext cx="219233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  <p:sp>
        <p:nvSpPr>
          <p:cNvPr id="904" name="NULL"/>
          <p:cNvSpPr txBox="1"/>
          <p:nvPr/>
        </p:nvSpPr>
        <p:spPr>
          <a:xfrm>
            <a:off x="17026704" y="8805371"/>
            <a:ext cx="2192339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  <p:sp>
        <p:nvSpPr>
          <p:cNvPr id="905" name="NULL"/>
          <p:cNvSpPr txBox="1"/>
          <p:nvPr/>
        </p:nvSpPr>
        <p:spPr>
          <a:xfrm>
            <a:off x="5250833" y="10485928"/>
            <a:ext cx="219233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  <p:sp>
        <p:nvSpPr>
          <p:cNvPr id="906" name="NULL"/>
          <p:cNvSpPr txBox="1"/>
          <p:nvPr/>
        </p:nvSpPr>
        <p:spPr>
          <a:xfrm>
            <a:off x="9130374" y="10485928"/>
            <a:ext cx="2192338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914400"/>
            <a:r>
              <a:t>NULL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NATURAL JOIN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NATURAL JOIN</a:t>
            </a:r>
          </a:p>
        </p:txBody>
      </p:sp>
    </p:spTree>
  </p:cSld>
  <p:clrMapOvr>
    <a:masterClrMapping/>
  </p:clrMapOvr>
  <p:transition spd="med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Break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Break</a:t>
            </a:r>
          </a:p>
        </p:txBody>
      </p:sp>
    </p:spTree>
  </p:cSld>
  <p:clrMapOvr>
    <a:masterClrMapping/>
  </p:clrMapOvr>
  <p:transition spd="med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Set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Sets</a:t>
            </a:r>
          </a:p>
        </p:txBody>
      </p:sp>
    </p:spTree>
  </p:cSld>
  <p:clrMapOvr>
    <a:masterClrMapping/>
  </p:clrMapOvr>
  <p:transition spd="med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6" name="Group"/>
          <p:cNvGrpSpPr/>
          <p:nvPr/>
        </p:nvGrpSpPr>
        <p:grpSpPr>
          <a:xfrm>
            <a:off x="1940824" y="1054100"/>
            <a:ext cx="9106174" cy="9106174"/>
            <a:chOff x="0" y="0"/>
            <a:chExt cx="9106173" cy="9106173"/>
          </a:xfrm>
        </p:grpSpPr>
        <p:sp>
          <p:nvSpPr>
            <p:cNvPr id="914" name="Circle"/>
            <p:cNvSpPr/>
            <p:nvPr/>
          </p:nvSpPr>
          <p:spPr>
            <a:xfrm>
              <a:off x="0" y="0"/>
              <a:ext cx="9106174" cy="9106174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15" name="Authors"/>
            <p:cNvSpPr txBox="1"/>
            <p:nvPr/>
          </p:nvSpPr>
          <p:spPr>
            <a:xfrm>
              <a:off x="3095365" y="4013336"/>
              <a:ext cx="2915445" cy="1079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4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Authors</a:t>
              </a:r>
            </a:p>
          </p:txBody>
        </p:sp>
      </p:grpSp>
      <p:grpSp>
        <p:nvGrpSpPr>
          <p:cNvPr id="919" name="Group"/>
          <p:cNvGrpSpPr/>
          <p:nvPr/>
        </p:nvGrpSpPr>
        <p:grpSpPr>
          <a:xfrm>
            <a:off x="13337001" y="1054100"/>
            <a:ext cx="9106175" cy="9106174"/>
            <a:chOff x="0" y="0"/>
            <a:chExt cx="9106173" cy="9106173"/>
          </a:xfrm>
        </p:grpSpPr>
        <p:sp>
          <p:nvSpPr>
            <p:cNvPr id="917" name="Circle"/>
            <p:cNvSpPr/>
            <p:nvPr/>
          </p:nvSpPr>
          <p:spPr>
            <a:xfrm>
              <a:off x="0" y="0"/>
              <a:ext cx="9106174" cy="9106174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18" name="Translators"/>
            <p:cNvSpPr txBox="1"/>
            <p:nvPr/>
          </p:nvSpPr>
          <p:spPr>
            <a:xfrm>
              <a:off x="2478225" y="4013337"/>
              <a:ext cx="4149726" cy="1079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4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Translators</a:t>
              </a:r>
            </a:p>
          </p:txBody>
        </p:sp>
      </p:grpSp>
    </p:spTree>
  </p:cSld>
  <p:clrMapOvr>
    <a:masterClrMapping/>
  </p:clrMapOvr>
  <p:transition spd="med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3" name="Group"/>
          <p:cNvGrpSpPr/>
          <p:nvPr/>
        </p:nvGrpSpPr>
        <p:grpSpPr>
          <a:xfrm>
            <a:off x="1940824" y="1054100"/>
            <a:ext cx="9106174" cy="9106174"/>
            <a:chOff x="0" y="0"/>
            <a:chExt cx="9106173" cy="9106173"/>
          </a:xfrm>
        </p:grpSpPr>
        <p:sp>
          <p:nvSpPr>
            <p:cNvPr id="921" name="Circle"/>
            <p:cNvSpPr/>
            <p:nvPr/>
          </p:nvSpPr>
          <p:spPr>
            <a:xfrm>
              <a:off x="0" y="0"/>
              <a:ext cx="9106174" cy="9106174"/>
            </a:xfrm>
            <a:prstGeom prst="ellipse">
              <a:avLst/>
            </a:prstGeom>
            <a:solidFill>
              <a:srgbClr val="8C135C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22" name="Authors"/>
            <p:cNvSpPr txBox="1"/>
            <p:nvPr/>
          </p:nvSpPr>
          <p:spPr>
            <a:xfrm>
              <a:off x="3095365" y="4013336"/>
              <a:ext cx="2915445" cy="1079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400"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Authors</a:t>
              </a:r>
            </a:p>
          </p:txBody>
        </p:sp>
      </p:grpSp>
      <p:grpSp>
        <p:nvGrpSpPr>
          <p:cNvPr id="926" name="Group"/>
          <p:cNvGrpSpPr/>
          <p:nvPr/>
        </p:nvGrpSpPr>
        <p:grpSpPr>
          <a:xfrm>
            <a:off x="13337001" y="1054100"/>
            <a:ext cx="9106175" cy="9106174"/>
            <a:chOff x="0" y="0"/>
            <a:chExt cx="9106173" cy="9106173"/>
          </a:xfrm>
        </p:grpSpPr>
        <p:sp>
          <p:nvSpPr>
            <p:cNvPr id="924" name="Circle"/>
            <p:cNvSpPr/>
            <p:nvPr/>
          </p:nvSpPr>
          <p:spPr>
            <a:xfrm>
              <a:off x="0" y="0"/>
              <a:ext cx="9106174" cy="9106174"/>
            </a:xfrm>
            <a:prstGeom prst="ellipse">
              <a:avLst/>
            </a:prstGeom>
            <a:solidFill>
              <a:srgbClr val="FFFFFF"/>
            </a:solidFill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00000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25" name="Translators"/>
            <p:cNvSpPr txBox="1"/>
            <p:nvPr/>
          </p:nvSpPr>
          <p:spPr>
            <a:xfrm>
              <a:off x="2478225" y="4013337"/>
              <a:ext cx="4149726" cy="1079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4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r>
                <a:t>Translators</a:t>
              </a:r>
            </a:p>
          </p:txBody>
        </p:sp>
      </p:grpSp>
    </p:spTree>
  </p:cSld>
  <p:clrMapOvr>
    <a:masterClrMapping/>
  </p:clrMapOvr>
  <p:transition spd="med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Circle"/>
          <p:cNvSpPr/>
          <p:nvPr/>
        </p:nvSpPr>
        <p:spPr>
          <a:xfrm>
            <a:off x="1940824" y="1054100"/>
            <a:ext cx="9106174" cy="9106174"/>
          </a:xfrm>
          <a:prstGeom prst="ellipse">
            <a:avLst/>
          </a:pr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29" name="Authors"/>
          <p:cNvSpPr txBox="1"/>
          <p:nvPr/>
        </p:nvSpPr>
        <p:spPr>
          <a:xfrm>
            <a:off x="5036189" y="5067436"/>
            <a:ext cx="291544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sp>
        <p:nvSpPr>
          <p:cNvPr id="930" name="Circle"/>
          <p:cNvSpPr/>
          <p:nvPr/>
        </p:nvSpPr>
        <p:spPr>
          <a:xfrm>
            <a:off x="13337001" y="1054100"/>
            <a:ext cx="9106175" cy="9106174"/>
          </a:xfrm>
          <a:prstGeom prst="ellipse">
            <a:avLst/>
          </a:pr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31" name="Translators"/>
          <p:cNvSpPr txBox="1"/>
          <p:nvPr/>
        </p:nvSpPr>
        <p:spPr>
          <a:xfrm>
            <a:off x="15815226" y="5067437"/>
            <a:ext cx="41497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Translators</a:t>
            </a:r>
          </a:p>
        </p:txBody>
      </p:sp>
    </p:spTree>
  </p:cSld>
  <p:clrMapOvr>
    <a:masterClrMapping/>
  </p:clrMapOvr>
  <p:transition spd="med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Circle"/>
          <p:cNvSpPr/>
          <p:nvPr/>
        </p:nvSpPr>
        <p:spPr>
          <a:xfrm>
            <a:off x="5145515" y="1056513"/>
            <a:ext cx="9106175" cy="9106174"/>
          </a:xfrm>
          <a:prstGeom prst="ellipse">
            <a:avLst/>
          </a:pr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34" name="Circle"/>
          <p:cNvSpPr/>
          <p:nvPr/>
        </p:nvSpPr>
        <p:spPr>
          <a:xfrm>
            <a:off x="10132310" y="1056513"/>
            <a:ext cx="9106175" cy="9106174"/>
          </a:xfrm>
          <a:prstGeom prst="ellipse">
            <a:avLst/>
          </a:prstGeom>
          <a:solidFill>
            <a:srgbClr val="FFFFFF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35" name="Shape"/>
          <p:cNvSpPr/>
          <p:nvPr/>
        </p:nvSpPr>
        <p:spPr>
          <a:xfrm>
            <a:off x="10132150" y="1799203"/>
            <a:ext cx="4119700" cy="76207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766" h="21600" extrusionOk="0">
                <a:moveTo>
                  <a:pt x="8883" y="0"/>
                </a:moveTo>
                <a:cubicBezTo>
                  <a:pt x="7776" y="477"/>
                  <a:pt x="6724" y="1035"/>
                  <a:pt x="5751" y="1675"/>
                </a:cubicBezTo>
                <a:cubicBezTo>
                  <a:pt x="-1917" y="6715"/>
                  <a:pt x="-1917" y="14885"/>
                  <a:pt x="5751" y="19925"/>
                </a:cubicBezTo>
                <a:cubicBezTo>
                  <a:pt x="6724" y="20565"/>
                  <a:pt x="7776" y="21123"/>
                  <a:pt x="8883" y="21600"/>
                </a:cubicBezTo>
                <a:cubicBezTo>
                  <a:pt x="9990" y="21123"/>
                  <a:pt x="11042" y="20565"/>
                  <a:pt x="12015" y="19925"/>
                </a:cubicBezTo>
                <a:cubicBezTo>
                  <a:pt x="19683" y="14885"/>
                  <a:pt x="19683" y="6715"/>
                  <a:pt x="12015" y="1675"/>
                </a:cubicBezTo>
                <a:cubicBezTo>
                  <a:pt x="11042" y="1035"/>
                  <a:pt x="9990" y="477"/>
                  <a:pt x="8883" y="0"/>
                </a:cubicBezTo>
                <a:close/>
              </a:path>
            </a:pathLst>
          </a:custGeom>
          <a:solidFill>
            <a:srgbClr val="8C135C"/>
          </a:solidFill>
          <a:ln w="1270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36" name="Authors"/>
          <p:cNvSpPr txBox="1"/>
          <p:nvPr/>
        </p:nvSpPr>
        <p:spPr>
          <a:xfrm>
            <a:off x="6211474" y="5069849"/>
            <a:ext cx="2915445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Authors</a:t>
            </a:r>
          </a:p>
        </p:txBody>
      </p:sp>
      <p:sp>
        <p:nvSpPr>
          <p:cNvPr id="937" name="Translators"/>
          <p:cNvSpPr txBox="1"/>
          <p:nvPr/>
        </p:nvSpPr>
        <p:spPr>
          <a:xfrm>
            <a:off x="14670101" y="5069849"/>
            <a:ext cx="4149726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4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Translators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1675</Words>
  <Application>Microsoft Office PowerPoint</Application>
  <PresentationFormat>Custom</PresentationFormat>
  <Paragraphs>1197</Paragraphs>
  <Slides>115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115</vt:i4>
      </vt:variant>
    </vt:vector>
  </HeadingPairs>
  <TitlesOfParts>
    <vt:vector size="120" baseType="lpstr">
      <vt:lpstr>Helvetica</vt:lpstr>
      <vt:lpstr>Helvetica Neue</vt:lpstr>
      <vt:lpstr>Helvetica Neue Light</vt:lpstr>
      <vt:lpstr>Helvetica Neue Medium</vt:lpstr>
      <vt:lpstr>20_BasicBlack</vt:lpstr>
      <vt:lpstr>Databases with SQL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Databases with SQL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Databases with SQL</dc:title>
  <cp:lastModifiedBy>Ed Harris</cp:lastModifiedBy>
  <cp:revision>1</cp:revision>
  <dcterms:modified xsi:type="dcterms:W3CDTF">2024-01-05T16:37:55Z</dcterms:modified>
</cp:coreProperties>
</file>