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400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1">
                  <a:lumOff val="1354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solidFill>
            <a:srgbClr val="014D80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09D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61D836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27002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E3E5E8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-613784"/>
              <a:lumOff val="1275"/>
            </a:schemeClr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4">
                  <a:hueOff val="-613784"/>
                  <a:lumOff val="1275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E3E5E8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E3E5E8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FF53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C0C0C0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C0C0C0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solidFill>
            <a:srgbClr val="98195F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6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400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262727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42424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58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6" name="Shape 15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1pPr>
    <a:lvl2pPr indent="2286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2pPr>
    <a:lvl3pPr indent="4572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3pPr>
    <a:lvl4pPr indent="6858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4pPr>
    <a:lvl5pPr indent="9144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5pPr>
    <a:lvl6pPr indent="11430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6pPr>
    <a:lvl7pPr indent="13716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7pPr>
    <a:lvl8pPr indent="16002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8pPr>
    <a:lvl9pPr indent="18288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498" y="11839048"/>
            <a:ext cx="21971003" cy="636979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Author and Date</a:t>
            </a:r>
          </a:p>
        </p:txBody>
      </p:sp>
      <p:sp>
        <p:nvSpPr>
          <p:cNvPr id="1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Presentation Title</a:t>
            </a:r>
          </a:p>
        </p:txBody>
      </p:sp>
      <p:sp>
        <p:nvSpPr>
          <p:cNvPr id="1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196865"/>
            <a:ext cx="21971000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7748" y="13080999"/>
            <a:ext cx="368504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Statement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Fact informa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Fact information</a:t>
            </a:r>
          </a:p>
        </p:txBody>
      </p:sp>
      <p:sp>
        <p:nvSpPr>
          <p:cNvPr id="107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935258"/>
            <a:ext cx="21971000" cy="7359063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tribu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80825" y="10675453"/>
            <a:ext cx="201492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Attribution</a:t>
            </a:r>
          </a:p>
        </p:txBody>
      </p:sp>
      <p:sp>
        <p:nvSpPr>
          <p:cNvPr id="116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 anchor="ctr"/>
          <a:lstStyle>
            <a:lvl1pPr marL="638923" indent="-469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“Notable Quote”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Close-up of wild plants growing between rocks"/>
          <p:cNvSpPr>
            <a:spLocks noGrp="1"/>
          </p:cNvSpPr>
          <p:nvPr>
            <p:ph type="pic" sz="quarter" idx="21"/>
          </p:nvPr>
        </p:nvSpPr>
        <p:spPr>
          <a:xfrm>
            <a:off x="15430500" y="7085409"/>
            <a:ext cx="8128000" cy="54102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Large rock formation under dark clouds with a dirt road in the foreground"/>
          <p:cNvSpPr>
            <a:spLocks noGrp="1"/>
          </p:cNvSpPr>
          <p:nvPr>
            <p:ph type="pic" idx="22"/>
          </p:nvPr>
        </p:nvSpPr>
        <p:spPr>
          <a:xfrm>
            <a:off x="-2933700" y="1270000"/>
            <a:ext cx="22699133" cy="11277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Close-up of a wild plant growing between lava rocks"/>
          <p:cNvSpPr>
            <a:spLocks noGrp="1"/>
          </p:cNvSpPr>
          <p:nvPr>
            <p:ph type="pic" sz="quarter" idx="23"/>
          </p:nvPr>
        </p:nvSpPr>
        <p:spPr>
          <a:xfrm>
            <a:off x="15430500" y="1270000"/>
            <a:ext cx="8128000" cy="54102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waterfall surrounded by a green rocky landscape"/>
          <p:cNvSpPr>
            <a:spLocks noGrp="1"/>
          </p:cNvSpPr>
          <p:nvPr>
            <p:ph type="pic" idx="21"/>
          </p:nvPr>
        </p:nvSpPr>
        <p:spPr>
          <a:xfrm>
            <a:off x="-1511300" y="-3721100"/>
            <a:ext cx="28511500" cy="1903024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</p:spPr>
        <p:txBody>
          <a:bodyPr anchor="t"/>
          <a:lstStyle>
            <a:lvl1pPr defTabSz="825500"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een, hilly landscape"/>
          <p:cNvSpPr>
            <a:spLocks noGrp="1"/>
          </p:cNvSpPr>
          <p:nvPr>
            <p:ph type="pic" idx="21"/>
          </p:nvPr>
        </p:nvSpPr>
        <p:spPr>
          <a:xfrm>
            <a:off x="-431800" y="-4038600"/>
            <a:ext cx="29464000" cy="18034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Presentation Title</a:t>
            </a:r>
          </a:p>
        </p:txBody>
      </p:sp>
      <p:sp>
        <p:nvSpPr>
          <p:cNvPr id="23" name="Author and Dat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Author and Date</a:t>
            </a:r>
          </a:p>
        </p:txBody>
      </p:sp>
      <p:sp>
        <p:nvSpPr>
          <p:cNvPr id="2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44688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Presentation Subtitle 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Slide Title</a:t>
            </a:r>
          </a:p>
        </p:txBody>
      </p:sp>
      <p:sp>
        <p:nvSpPr>
          <p:cNvPr id="3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2403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4" name="Moss-covered rocks"/>
          <p:cNvSpPr>
            <a:spLocks noGrp="1"/>
          </p:cNvSpPr>
          <p:nvPr>
            <p:ph type="pic" sz="half" idx="21"/>
          </p:nvPr>
        </p:nvSpPr>
        <p:spPr>
          <a:xfrm>
            <a:off x="12052303" y="1270000"/>
            <a:ext cx="11188406" cy="1120988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43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44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952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61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245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62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3" name="Large rock formation under dark clouds with a dirt road in the foreground"/>
          <p:cNvSpPr>
            <a:spLocks noGrp="1"/>
          </p:cNvSpPr>
          <p:nvPr>
            <p:ph type="pic" idx="22"/>
          </p:nvPr>
        </p:nvSpPr>
        <p:spPr>
          <a:xfrm>
            <a:off x="6380200" y="1263848"/>
            <a:ext cx="22529801" cy="1119347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ection Title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Section Title</a:t>
            </a:r>
          </a:p>
        </p:txBody>
      </p:sp>
      <p:sp>
        <p:nvSpPr>
          <p:cNvPr id="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952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8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8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Agenda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952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Agenda Title</a:t>
            </a:r>
          </a:p>
        </p:txBody>
      </p:sp>
      <p:sp>
        <p:nvSpPr>
          <p:cNvPr id="89" name="Agenda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Agenda Subtitle</a:t>
            </a:r>
          </a:p>
        </p:txBody>
      </p:sp>
      <p:sp>
        <p:nvSpPr>
          <p:cNvPr id="90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Agenda Topics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952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Title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Databases with SQL"/>
          <p:cNvSpPr txBox="1">
            <a:spLocks noGrp="1"/>
          </p:cNvSpPr>
          <p:nvPr>
            <p:ph type="ctrTitle"/>
          </p:nvPr>
        </p:nvSpPr>
        <p:spPr>
          <a:xfrm>
            <a:off x="1270000" y="5327438"/>
            <a:ext cx="21971004" cy="2326284"/>
          </a:xfrm>
          <a:prstGeom prst="rect">
            <a:avLst/>
          </a:prstGeom>
        </p:spPr>
        <p:txBody>
          <a:bodyPr anchor="ctr"/>
          <a:lstStyle>
            <a:lvl1pPr>
              <a:defRPr sz="14400" b="0" spc="-288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Databases with SQL</a:t>
            </a:r>
          </a:p>
        </p:txBody>
      </p:sp>
      <p:sp>
        <p:nvSpPr>
          <p:cNvPr id="159" name="Introduction to"/>
          <p:cNvSpPr txBox="1"/>
          <p:nvPr/>
        </p:nvSpPr>
        <p:spPr>
          <a:xfrm>
            <a:off x="1270000" y="3756354"/>
            <a:ext cx="21971000" cy="1664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Introduction to</a:t>
            </a:r>
          </a:p>
        </p:txBody>
      </p:sp>
      <p:sp>
        <p:nvSpPr>
          <p:cNvPr id="160" name="Carter Zenke…"/>
          <p:cNvSpPr txBox="1">
            <a:spLocks noGrp="1"/>
          </p:cNvSpPr>
          <p:nvPr>
            <p:ph type="subTitle" sz="half" idx="1"/>
          </p:nvPr>
        </p:nvSpPr>
        <p:spPr>
          <a:xfrm>
            <a:off x="1270000" y="8483964"/>
            <a:ext cx="21214862" cy="4610713"/>
          </a:xfrm>
          <a:prstGeom prst="rect">
            <a:avLst/>
          </a:prstGeom>
        </p:spPr>
        <p:txBody>
          <a:bodyPr/>
          <a:lstStyle/>
          <a:p>
            <a:pPr>
              <a:defRPr sz="4300" b="0">
                <a:latin typeface="Helvetica"/>
                <a:ea typeface="Helvetica"/>
                <a:cs typeface="Helvetica"/>
                <a:sym typeface="Helvetica"/>
              </a:defRPr>
            </a:pPr>
            <a:r>
              <a:rPr lang="en-GB" dirty="0"/>
              <a:t>Ed Harris</a:t>
            </a:r>
            <a:endParaRPr dirty="0"/>
          </a:p>
          <a:p>
            <a:pPr>
              <a:defRPr sz="4300" b="0">
                <a:latin typeface="Helvetica"/>
                <a:ea typeface="Helvetica"/>
                <a:cs typeface="Helvetica"/>
                <a:sym typeface="Helvetica"/>
              </a:defRPr>
            </a:pPr>
            <a:r>
              <a:rPr lang="en-GB" dirty="0"/>
              <a:t>eharris@harper-adams.ac.uk</a:t>
            </a:r>
            <a:endParaRPr dirty="0"/>
          </a:p>
          <a:p>
            <a:pPr>
              <a:defRPr sz="4300" b="0">
                <a:latin typeface="Helvetica"/>
                <a:ea typeface="Helvetica"/>
                <a:cs typeface="Helvetica"/>
                <a:sym typeface="Helvetica"/>
              </a:defRPr>
            </a:pPr>
            <a:endParaRPr dirty="0"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Querying"/>
          <p:cNvSpPr txBox="1"/>
          <p:nvPr/>
        </p:nvSpPr>
        <p:spPr>
          <a:xfrm>
            <a:off x="1270000" y="816314"/>
            <a:ext cx="21971000" cy="120833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Querying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Relating"/>
          <p:cNvSpPr txBox="1"/>
          <p:nvPr/>
        </p:nvSpPr>
        <p:spPr>
          <a:xfrm>
            <a:off x="1270000" y="816314"/>
            <a:ext cx="21971000" cy="120833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Relating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Designing"/>
          <p:cNvSpPr txBox="1"/>
          <p:nvPr/>
        </p:nvSpPr>
        <p:spPr>
          <a:xfrm>
            <a:off x="1270000" y="816314"/>
            <a:ext cx="21971000" cy="120833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Designing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Writing"/>
          <p:cNvSpPr txBox="1"/>
          <p:nvPr/>
        </p:nvSpPr>
        <p:spPr>
          <a:xfrm>
            <a:off x="1270000" y="816314"/>
            <a:ext cx="21971000" cy="120833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Writing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Viewing"/>
          <p:cNvSpPr txBox="1"/>
          <p:nvPr/>
        </p:nvSpPr>
        <p:spPr>
          <a:xfrm>
            <a:off x="1270000" y="816314"/>
            <a:ext cx="21971000" cy="120833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Viewing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Optimizing"/>
          <p:cNvSpPr txBox="1"/>
          <p:nvPr/>
        </p:nvSpPr>
        <p:spPr>
          <a:xfrm>
            <a:off x="1270000" y="816314"/>
            <a:ext cx="21971000" cy="120833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Optimizing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caling"/>
          <p:cNvSpPr txBox="1"/>
          <p:nvPr/>
        </p:nvSpPr>
        <p:spPr>
          <a:xfrm>
            <a:off x="1270000" y="816314"/>
            <a:ext cx="21971000" cy="120833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Scaling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Databases with SQL"/>
          <p:cNvSpPr txBox="1">
            <a:spLocks noGrp="1"/>
          </p:cNvSpPr>
          <p:nvPr>
            <p:ph type="ctrTitle"/>
          </p:nvPr>
        </p:nvSpPr>
        <p:spPr>
          <a:xfrm>
            <a:off x="1270000" y="5327438"/>
            <a:ext cx="21971004" cy="2326284"/>
          </a:xfrm>
          <a:prstGeom prst="rect">
            <a:avLst/>
          </a:prstGeom>
        </p:spPr>
        <p:txBody>
          <a:bodyPr anchor="ctr"/>
          <a:lstStyle>
            <a:lvl1pPr>
              <a:defRPr sz="14400" b="0" spc="-288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Databases with SQL</a:t>
            </a:r>
          </a:p>
        </p:txBody>
      </p:sp>
      <p:sp>
        <p:nvSpPr>
          <p:cNvPr id="177" name="Introduction to"/>
          <p:cNvSpPr txBox="1"/>
          <p:nvPr/>
        </p:nvSpPr>
        <p:spPr>
          <a:xfrm>
            <a:off x="1270000" y="3756354"/>
            <a:ext cx="21971000" cy="1664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Introduction to</a:t>
            </a:r>
          </a:p>
        </p:txBody>
      </p:sp>
      <p:sp>
        <p:nvSpPr>
          <p:cNvPr id="4" name="Carter Zenke…">
            <a:extLst>
              <a:ext uri="{FF2B5EF4-FFF2-40B4-BE49-F238E27FC236}">
                <a16:creationId xmlns:a16="http://schemas.microsoft.com/office/drawing/2014/main" id="{C4342D03-5595-9FA8-88FB-68B9FD43FABD}"/>
              </a:ext>
            </a:extLst>
          </p:cNvPr>
          <p:cNvSpPr txBox="1">
            <a:spLocks/>
          </p:cNvSpPr>
          <p:nvPr/>
        </p:nvSpPr>
        <p:spPr>
          <a:xfrm>
            <a:off x="1270000" y="8483964"/>
            <a:ext cx="21214862" cy="46107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500" b="1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457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500" b="1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500" b="1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500" b="1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500" b="1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36576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42672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48768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54864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hangingPunct="1">
              <a:defRPr sz="4300" b="0">
                <a:latin typeface="Helvetica"/>
                <a:ea typeface="Helvetica"/>
                <a:cs typeface="Helvetica"/>
                <a:sym typeface="Helvetica"/>
              </a:defRPr>
            </a:pPr>
            <a:r>
              <a:rPr lang="it-IT" sz="4300" b="0">
                <a:latin typeface="Helvetica"/>
                <a:ea typeface="Helvetica"/>
                <a:cs typeface="Helvetica"/>
                <a:sym typeface="Helvetica"/>
              </a:rPr>
              <a:t>Ed Harris</a:t>
            </a:r>
          </a:p>
          <a:p>
            <a:pPr hangingPunct="1">
              <a:defRPr sz="4300" b="0">
                <a:latin typeface="Helvetica"/>
                <a:ea typeface="Helvetica"/>
                <a:cs typeface="Helvetica"/>
                <a:sym typeface="Helvetica"/>
              </a:defRPr>
            </a:pPr>
            <a:r>
              <a:rPr lang="it-IT" sz="4300" b="0">
                <a:latin typeface="Helvetica"/>
                <a:ea typeface="Helvetica"/>
                <a:cs typeface="Helvetica"/>
                <a:sym typeface="Helvetica"/>
              </a:rPr>
              <a:t>eharris@harper-adams.ac.uk</a:t>
            </a:r>
          </a:p>
          <a:p>
            <a:pPr hangingPunct="1">
              <a:defRPr sz="4300" b="0">
                <a:latin typeface="Helvetica"/>
                <a:ea typeface="Helvetica"/>
                <a:cs typeface="Helvetica"/>
                <a:sym typeface="Helvetica"/>
              </a:defRPr>
            </a:pPr>
            <a:endParaRPr lang="it-IT" sz="4300" b="0" dirty="0">
              <a:latin typeface="Helvetica"/>
              <a:ea typeface="Helvetica"/>
              <a:cs typeface="Helvetica"/>
              <a:sym typeface="Helvetica"/>
            </a:endParaRP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0_BasicBlack">
  <a:themeElements>
    <a:clrScheme name="20_Basic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20_BasicBlack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0_Basic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0_BasicBlack">
  <a:themeElements>
    <a:clrScheme name="20_Basic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20_BasicBlack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0_Basic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</Words>
  <Application>Microsoft Office PowerPoint</Application>
  <PresentationFormat>Custom</PresentationFormat>
  <Paragraphs>15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Helvetica</vt:lpstr>
      <vt:lpstr>Helvetica Neue</vt:lpstr>
      <vt:lpstr>Helvetica Neue Light</vt:lpstr>
      <vt:lpstr>Helvetica Neue Medium</vt:lpstr>
      <vt:lpstr>20_BasicBlack</vt:lpstr>
      <vt:lpstr>Databases with SQL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Databases with SQL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Databases with SQL</dc:title>
  <cp:lastModifiedBy>Ed Harris</cp:lastModifiedBy>
  <cp:revision>1</cp:revision>
  <dcterms:modified xsi:type="dcterms:W3CDTF">2024-01-05T16:33:10Z</dcterms:modified>
</cp:coreProperties>
</file>